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94" r:id="rId3"/>
    <p:sldId id="292" r:id="rId4"/>
    <p:sldId id="295" r:id="rId5"/>
    <p:sldId id="296" r:id="rId6"/>
    <p:sldId id="297" r:id="rId7"/>
    <p:sldId id="298" r:id="rId8"/>
    <p:sldId id="299" r:id="rId9"/>
    <p:sldId id="315" r:id="rId10"/>
    <p:sldId id="300" r:id="rId11"/>
    <p:sldId id="301" r:id="rId12"/>
    <p:sldId id="302" r:id="rId13"/>
    <p:sldId id="303" r:id="rId14"/>
    <p:sldId id="304" r:id="rId15"/>
    <p:sldId id="305" r:id="rId16"/>
    <p:sldId id="316" r:id="rId17"/>
    <p:sldId id="312" r:id="rId18"/>
    <p:sldId id="313" r:id="rId19"/>
    <p:sldId id="314" r:id="rId20"/>
    <p:sldId id="306" r:id="rId21"/>
    <p:sldId id="307" r:id="rId22"/>
    <p:sldId id="308" r:id="rId23"/>
    <p:sldId id="317" r:id="rId24"/>
    <p:sldId id="309" r:id="rId25"/>
    <p:sldId id="310" r:id="rId26"/>
    <p:sldId id="311" r:id="rId27"/>
    <p:sldId id="293" r:id="rId28"/>
    <p:sldId id="318" r:id="rId29"/>
  </p:sldIdLst>
  <p:sldSz cx="12195175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FB7"/>
    <a:srgbClr val="B28A35"/>
    <a:srgbClr val="E4C874"/>
    <a:srgbClr val="F7F7F7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12" y="84"/>
      </p:cViewPr>
      <p:guideLst>
        <p:guide orient="horz" pos="2115"/>
        <p:guide pos="6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45501A41-A85B-4BA3-A58B-5DF29B5ACF29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DC788F8D-94BC-43CD-A0DF-0660451385C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3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54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22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7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8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703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0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33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25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0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79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874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007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69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03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674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793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36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1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D4A97-B3A9-4347-872E-EDB9A7358FD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1738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0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72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94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23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5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8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8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25829" y="6158291"/>
            <a:ext cx="647922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Bebas Neu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04167" y="6168552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Bebas Neue" charset="0"/>
              </a:rPr>
              <a:t>Slide  /</a:t>
            </a:r>
          </a:p>
        </p:txBody>
      </p:sp>
    </p:spTree>
    <p:extLst>
      <p:ext uri="{BB962C8B-B14F-4D97-AF65-F5344CB8AC3E}">
        <p14:creationId xmlns:p14="http://schemas.microsoft.com/office/powerpoint/2010/main" val="41694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FC8A9CF0-91C9-42F9-83C2-B72FF9A18BA5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F1AA27-B7A4-475F-8430-0E6442A33C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10917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FC8A9CF0-91C9-42F9-83C2-B72FF9A18BA5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F1AA27-B7A4-475F-8430-0E6442A33C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797083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FC8A9CF0-91C9-42F9-83C2-B72FF9A18BA5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F1AA27-B7A4-475F-8430-0E6442A33C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3839696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印品黑体" panose="00000500000000000000" pitchFamily="2" charset="-122"/>
              </a:defRPr>
            </a:lvl1pPr>
            <a:lvl2pPr>
              <a:defRPr sz="2400">
                <a:latin typeface="印品黑体" panose="00000500000000000000" pitchFamily="2" charset="-122"/>
              </a:defRPr>
            </a:lvl2pPr>
            <a:lvl3pPr>
              <a:defRPr sz="2000">
                <a:latin typeface="印品黑体" panose="00000500000000000000" pitchFamily="2" charset="-122"/>
              </a:defRPr>
            </a:lvl3pPr>
            <a:lvl4pPr>
              <a:defRPr sz="1800">
                <a:latin typeface="印品黑体" panose="00000500000000000000" pitchFamily="2" charset="-122"/>
              </a:defRPr>
            </a:lvl4pPr>
            <a:lvl5pPr>
              <a:defRPr sz="1800">
                <a:latin typeface="印品黑体" panose="00000500000000000000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印品黑体" panose="00000500000000000000" pitchFamily="2" charset="-122"/>
              </a:defRPr>
            </a:lvl1pPr>
            <a:lvl2pPr>
              <a:defRPr sz="2400">
                <a:latin typeface="印品黑体" panose="00000500000000000000" pitchFamily="2" charset="-122"/>
              </a:defRPr>
            </a:lvl2pPr>
            <a:lvl3pPr>
              <a:defRPr sz="2000">
                <a:latin typeface="印品黑体" panose="00000500000000000000" pitchFamily="2" charset="-122"/>
              </a:defRPr>
            </a:lvl3pPr>
            <a:lvl4pPr>
              <a:defRPr sz="1800">
                <a:latin typeface="印品黑体" panose="00000500000000000000" pitchFamily="2" charset="-122"/>
              </a:defRPr>
            </a:lvl4pPr>
            <a:lvl5pPr>
              <a:defRPr sz="1800">
                <a:latin typeface="印品黑体" panose="00000500000000000000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FC8A9CF0-91C9-42F9-83C2-B72FF9A18BA5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F1AA27-B7A4-475F-8430-0E6442A33C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283112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印品黑体" panose="00000500000000000000" pitchFamily="2" charset="-122"/>
              </a:defRPr>
            </a:lvl1pPr>
            <a:lvl2pPr>
              <a:defRPr sz="2000">
                <a:latin typeface="印品黑体" panose="00000500000000000000" pitchFamily="2" charset="-122"/>
              </a:defRPr>
            </a:lvl2pPr>
            <a:lvl3pPr>
              <a:defRPr sz="1800">
                <a:latin typeface="印品黑体" panose="00000500000000000000" pitchFamily="2" charset="-122"/>
              </a:defRPr>
            </a:lvl3pPr>
            <a:lvl4pPr>
              <a:defRPr sz="1600">
                <a:latin typeface="印品黑体" panose="00000500000000000000" pitchFamily="2" charset="-122"/>
              </a:defRPr>
            </a:lvl4pPr>
            <a:lvl5pPr>
              <a:defRPr sz="1600">
                <a:latin typeface="印品黑体" panose="00000500000000000000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印品黑体" panose="00000500000000000000" pitchFamily="2" charset="-122"/>
              </a:defRPr>
            </a:lvl1pPr>
            <a:lvl2pPr>
              <a:defRPr sz="2000">
                <a:latin typeface="印品黑体" panose="00000500000000000000" pitchFamily="2" charset="-122"/>
              </a:defRPr>
            </a:lvl2pPr>
            <a:lvl3pPr>
              <a:defRPr sz="1800">
                <a:latin typeface="印品黑体" panose="00000500000000000000" pitchFamily="2" charset="-122"/>
              </a:defRPr>
            </a:lvl3pPr>
            <a:lvl4pPr>
              <a:defRPr sz="1600">
                <a:latin typeface="印品黑体" panose="00000500000000000000" pitchFamily="2" charset="-122"/>
              </a:defRPr>
            </a:lvl4pPr>
            <a:lvl5pPr>
              <a:defRPr sz="1600">
                <a:latin typeface="印品黑体" panose="00000500000000000000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FC8A9CF0-91C9-42F9-83C2-B72FF9A18BA5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F1AA27-B7A4-475F-8430-0E6442A33C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9379805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29779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FC8A9CF0-91C9-42F9-83C2-B72FF9A18BA5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F1AA27-B7A4-475F-8430-0E6442A33C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FC8A9CF0-91C9-42F9-83C2-B72FF9A18BA5}" type="datetimeFigureOut">
              <a:rPr lang="zh-CN" altLang="en-US" smtClean="0"/>
              <a:pPr/>
              <a:t>2020/9/26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F1AA27-B7A4-475F-8430-0E6442A33C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966388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21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8" r:id="rId9"/>
    <p:sldLayoutId id="2147483683" r:id="rId10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0963" y="2361654"/>
            <a:ext cx="864096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accent2"/>
                </a:solidFill>
                <a:cs typeface="+mn-ea"/>
                <a:sym typeface="+mn-lt"/>
              </a:rPr>
              <a:t>Dandelion </a:t>
            </a:r>
            <a:r>
              <a:rPr lang="en-US" altLang="zh-CN" sz="5400" b="1" dirty="0">
                <a:solidFill>
                  <a:schemeClr val="accent2"/>
                </a:solidFill>
                <a:cs typeface="+mn-ea"/>
                <a:sym typeface="+mn-lt"/>
              </a:rPr>
              <a:t>PPT </a:t>
            </a:r>
            <a:r>
              <a:rPr lang="zh-CN" altLang="en-US" sz="5400" b="1" dirty="0">
                <a:solidFill>
                  <a:schemeClr val="accent1"/>
                </a:solidFill>
                <a:cs typeface="+mn-ea"/>
                <a:sym typeface="+mn-lt"/>
              </a:rPr>
              <a:t>Template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4123" y="3329247"/>
            <a:ext cx="691276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cs typeface="+mn-ea"/>
                <a:sym typeface="+mn-lt"/>
              </a:rPr>
              <a:t>Your content to play here, or through your copy, paste in this box, and select only the text.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98" y="-68603"/>
            <a:ext cx="4449077" cy="69266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838"/>
            <a:ext cx="1273051" cy="1891162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24759AF1-89FE-4A5F-B25D-2067425AAD1C}"/>
              </a:ext>
            </a:extLst>
          </p:cNvPr>
          <p:cNvSpPr/>
          <p:nvPr/>
        </p:nvSpPr>
        <p:spPr>
          <a:xfrm>
            <a:off x="630878" y="91658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3">
            <a:hlinkClick r:id="rId5"/>
            <a:extLst>
              <a:ext uri="{FF2B5EF4-FFF2-40B4-BE49-F238E27FC236}">
                <a16:creationId xmlns:a16="http://schemas.microsoft.com/office/drawing/2014/main" id="{6462B84F-DDE4-4FD7-AC65-9D8B0591B941}"/>
              </a:ext>
            </a:extLst>
          </p:cNvPr>
          <p:cNvSpPr txBox="1"/>
          <p:nvPr/>
        </p:nvSpPr>
        <p:spPr>
          <a:xfrm>
            <a:off x="1057027" y="652534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u"/>
      </p:transition>
    </mc:Choice>
    <mc:Fallback xmlns="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2" name="Group 16342"/>
          <p:cNvGrpSpPr/>
          <p:nvPr/>
        </p:nvGrpSpPr>
        <p:grpSpPr>
          <a:xfrm>
            <a:off x="7667216" y="6160281"/>
            <a:ext cx="249672" cy="463500"/>
            <a:chOff x="0" y="0"/>
            <a:chExt cx="499341" cy="926998"/>
          </a:xfrm>
        </p:grpSpPr>
        <p:sp>
          <p:nvSpPr>
            <p:cNvPr id="16340" name="Shape 16340"/>
            <p:cNvSpPr/>
            <p:nvPr/>
          </p:nvSpPr>
          <p:spPr>
            <a:xfrm>
              <a:off x="0" y="0"/>
              <a:ext cx="249473" cy="92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17" h="21600" extrusionOk="0">
                  <a:moveTo>
                    <a:pt x="8997" y="17133"/>
                  </a:moveTo>
                  <a:lnTo>
                    <a:pt x="8997" y="21600"/>
                  </a:lnTo>
                  <a:lnTo>
                    <a:pt x="9817" y="21600"/>
                  </a:lnTo>
                  <a:lnTo>
                    <a:pt x="9817" y="0"/>
                  </a:lnTo>
                  <a:cubicBezTo>
                    <a:pt x="-11783" y="8277"/>
                    <a:pt x="8997" y="13983"/>
                    <a:pt x="8997" y="1713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6341" name="Shape 16341"/>
            <p:cNvSpPr/>
            <p:nvPr/>
          </p:nvSpPr>
          <p:spPr>
            <a:xfrm>
              <a:off x="249869" y="0"/>
              <a:ext cx="249474" cy="92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17" h="21600" extrusionOk="0">
                  <a:moveTo>
                    <a:pt x="820" y="17133"/>
                  </a:moveTo>
                  <a:lnTo>
                    <a:pt x="82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21600" y="8277"/>
                    <a:pt x="820" y="13983"/>
                    <a:pt x="820" y="171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6345" name="Group 16345"/>
          <p:cNvGrpSpPr/>
          <p:nvPr/>
        </p:nvGrpSpPr>
        <p:grpSpPr>
          <a:xfrm>
            <a:off x="4562031" y="6055561"/>
            <a:ext cx="249672" cy="463500"/>
            <a:chOff x="0" y="0"/>
            <a:chExt cx="499341" cy="926998"/>
          </a:xfrm>
        </p:grpSpPr>
        <p:sp>
          <p:nvSpPr>
            <p:cNvPr id="16343" name="Shape 16343"/>
            <p:cNvSpPr/>
            <p:nvPr/>
          </p:nvSpPr>
          <p:spPr>
            <a:xfrm>
              <a:off x="0" y="0"/>
              <a:ext cx="249473" cy="92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17" h="21600" extrusionOk="0">
                  <a:moveTo>
                    <a:pt x="8997" y="17133"/>
                  </a:moveTo>
                  <a:lnTo>
                    <a:pt x="8997" y="21600"/>
                  </a:lnTo>
                  <a:lnTo>
                    <a:pt x="9817" y="21600"/>
                  </a:lnTo>
                  <a:lnTo>
                    <a:pt x="9817" y="0"/>
                  </a:lnTo>
                  <a:cubicBezTo>
                    <a:pt x="-11783" y="8277"/>
                    <a:pt x="8997" y="13983"/>
                    <a:pt x="8997" y="1713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6344" name="Shape 16344"/>
            <p:cNvSpPr/>
            <p:nvPr/>
          </p:nvSpPr>
          <p:spPr>
            <a:xfrm>
              <a:off x="249869" y="0"/>
              <a:ext cx="249474" cy="92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17" h="21600" extrusionOk="0">
                  <a:moveTo>
                    <a:pt x="820" y="17133"/>
                  </a:moveTo>
                  <a:lnTo>
                    <a:pt x="82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21600" y="8277"/>
                    <a:pt x="820" y="13983"/>
                    <a:pt x="820" y="171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6346" name="Shape 16346"/>
          <p:cNvSpPr/>
          <p:nvPr/>
        </p:nvSpPr>
        <p:spPr>
          <a:xfrm>
            <a:off x="8364593" y="6483335"/>
            <a:ext cx="504073" cy="285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8388" y="0"/>
                </a:moveTo>
                <a:cubicBezTo>
                  <a:pt x="14608" y="0"/>
                  <a:pt x="12056" y="1706"/>
                  <a:pt x="10799" y="5070"/>
                </a:cubicBezTo>
                <a:cubicBezTo>
                  <a:pt x="9488" y="8582"/>
                  <a:pt x="10018" y="12757"/>
                  <a:pt x="10429" y="14856"/>
                </a:cubicBezTo>
                <a:cubicBezTo>
                  <a:pt x="10428" y="14857"/>
                  <a:pt x="10425" y="14862"/>
                  <a:pt x="10424" y="14864"/>
                </a:cubicBezTo>
                <a:cubicBezTo>
                  <a:pt x="10172" y="14500"/>
                  <a:pt x="9905" y="14215"/>
                  <a:pt x="9656" y="14006"/>
                </a:cubicBezTo>
                <a:cubicBezTo>
                  <a:pt x="9322" y="10809"/>
                  <a:pt x="8148" y="7569"/>
                  <a:pt x="5695" y="7569"/>
                </a:cubicBezTo>
                <a:cubicBezTo>
                  <a:pt x="4214" y="7569"/>
                  <a:pt x="2387" y="8766"/>
                  <a:pt x="274" y="11128"/>
                </a:cubicBezTo>
                <a:cubicBezTo>
                  <a:pt x="126" y="11295"/>
                  <a:pt x="27" y="11569"/>
                  <a:pt x="4" y="11880"/>
                </a:cubicBezTo>
                <a:cubicBezTo>
                  <a:pt x="-18" y="12190"/>
                  <a:pt x="40" y="12500"/>
                  <a:pt x="160" y="12729"/>
                </a:cubicBezTo>
                <a:cubicBezTo>
                  <a:pt x="268" y="12936"/>
                  <a:pt x="2851" y="17791"/>
                  <a:pt x="6239" y="17791"/>
                </a:cubicBezTo>
                <a:cubicBezTo>
                  <a:pt x="7080" y="17791"/>
                  <a:pt x="7897" y="17492"/>
                  <a:pt x="8682" y="16893"/>
                </a:cubicBezTo>
                <a:cubicBezTo>
                  <a:pt x="8889" y="17023"/>
                  <a:pt x="9483" y="17480"/>
                  <a:pt x="9656" y="18478"/>
                </a:cubicBezTo>
                <a:cubicBezTo>
                  <a:pt x="9531" y="19442"/>
                  <a:pt x="9452" y="20500"/>
                  <a:pt x="9404" y="21600"/>
                </a:cubicBezTo>
                <a:lnTo>
                  <a:pt x="11284" y="21600"/>
                </a:lnTo>
                <a:cubicBezTo>
                  <a:pt x="11388" y="19515"/>
                  <a:pt x="11643" y="17803"/>
                  <a:pt x="11993" y="16699"/>
                </a:cubicBezTo>
                <a:cubicBezTo>
                  <a:pt x="14961" y="16655"/>
                  <a:pt x="17550" y="14096"/>
                  <a:pt x="19486" y="9292"/>
                </a:cubicBezTo>
                <a:cubicBezTo>
                  <a:pt x="20922" y="5725"/>
                  <a:pt x="21493" y="2187"/>
                  <a:pt x="21517" y="2038"/>
                </a:cubicBezTo>
                <a:cubicBezTo>
                  <a:pt x="21582" y="1622"/>
                  <a:pt x="21540" y="1172"/>
                  <a:pt x="21402" y="817"/>
                </a:cubicBezTo>
                <a:cubicBezTo>
                  <a:pt x="21263" y="461"/>
                  <a:pt x="21041" y="239"/>
                  <a:pt x="20798" y="202"/>
                </a:cubicBezTo>
                <a:cubicBezTo>
                  <a:pt x="19949" y="68"/>
                  <a:pt x="19138" y="0"/>
                  <a:pt x="18388" y="0"/>
                </a:cubicBezTo>
                <a:close/>
                <a:moveTo>
                  <a:pt x="18388" y="2903"/>
                </a:moveTo>
                <a:cubicBezTo>
                  <a:pt x="18771" y="2903"/>
                  <a:pt x="19170" y="2923"/>
                  <a:pt x="19586" y="2960"/>
                </a:cubicBezTo>
                <a:cubicBezTo>
                  <a:pt x="18832" y="6195"/>
                  <a:pt x="16776" y="12965"/>
                  <a:pt x="12675" y="13723"/>
                </a:cubicBezTo>
                <a:cubicBezTo>
                  <a:pt x="12682" y="13680"/>
                  <a:pt x="12693" y="13639"/>
                  <a:pt x="12702" y="13586"/>
                </a:cubicBezTo>
                <a:cubicBezTo>
                  <a:pt x="12759" y="13259"/>
                  <a:pt x="12849" y="12781"/>
                  <a:pt x="12981" y="12219"/>
                </a:cubicBezTo>
                <a:cubicBezTo>
                  <a:pt x="13047" y="11938"/>
                  <a:pt x="13125" y="11639"/>
                  <a:pt x="13210" y="11322"/>
                </a:cubicBezTo>
                <a:cubicBezTo>
                  <a:pt x="13297" y="11006"/>
                  <a:pt x="13391" y="10677"/>
                  <a:pt x="13498" y="10343"/>
                </a:cubicBezTo>
                <a:cubicBezTo>
                  <a:pt x="13603" y="10007"/>
                  <a:pt x="13721" y="9662"/>
                  <a:pt x="13846" y="9324"/>
                </a:cubicBezTo>
                <a:cubicBezTo>
                  <a:pt x="13910" y="9157"/>
                  <a:pt x="13973" y="8987"/>
                  <a:pt x="14042" y="8823"/>
                </a:cubicBezTo>
                <a:lnTo>
                  <a:pt x="14143" y="8572"/>
                </a:lnTo>
                <a:lnTo>
                  <a:pt x="14253" y="8321"/>
                </a:lnTo>
                <a:cubicBezTo>
                  <a:pt x="14395" y="7994"/>
                  <a:pt x="14549" y="7686"/>
                  <a:pt x="14706" y="7383"/>
                </a:cubicBezTo>
                <a:cubicBezTo>
                  <a:pt x="14785" y="7233"/>
                  <a:pt x="14864" y="7092"/>
                  <a:pt x="14944" y="6947"/>
                </a:cubicBezTo>
                <a:cubicBezTo>
                  <a:pt x="15026" y="6809"/>
                  <a:pt x="15109" y="6669"/>
                  <a:pt x="15191" y="6534"/>
                </a:cubicBezTo>
                <a:cubicBezTo>
                  <a:pt x="15275" y="6407"/>
                  <a:pt x="15357" y="6277"/>
                  <a:pt x="15438" y="6154"/>
                </a:cubicBezTo>
                <a:cubicBezTo>
                  <a:pt x="15523" y="6037"/>
                  <a:pt x="15604" y="5926"/>
                  <a:pt x="15685" y="5814"/>
                </a:cubicBezTo>
                <a:cubicBezTo>
                  <a:pt x="15769" y="5711"/>
                  <a:pt x="15853" y="5614"/>
                  <a:pt x="15932" y="5515"/>
                </a:cubicBezTo>
                <a:cubicBezTo>
                  <a:pt x="16011" y="5416"/>
                  <a:pt x="16094" y="5335"/>
                  <a:pt x="16169" y="5248"/>
                </a:cubicBezTo>
                <a:cubicBezTo>
                  <a:pt x="16208" y="5206"/>
                  <a:pt x="16241" y="5158"/>
                  <a:pt x="16279" y="5119"/>
                </a:cubicBezTo>
                <a:cubicBezTo>
                  <a:pt x="16316" y="5081"/>
                  <a:pt x="16357" y="5049"/>
                  <a:pt x="16394" y="5014"/>
                </a:cubicBezTo>
                <a:cubicBezTo>
                  <a:pt x="16466" y="4944"/>
                  <a:pt x="16529" y="4872"/>
                  <a:pt x="16595" y="4812"/>
                </a:cubicBezTo>
                <a:cubicBezTo>
                  <a:pt x="16728" y="4700"/>
                  <a:pt x="16845" y="4598"/>
                  <a:pt x="16942" y="4521"/>
                </a:cubicBezTo>
                <a:cubicBezTo>
                  <a:pt x="17140" y="4376"/>
                  <a:pt x="17253" y="4286"/>
                  <a:pt x="17253" y="4286"/>
                </a:cubicBezTo>
                <a:cubicBezTo>
                  <a:pt x="17253" y="4286"/>
                  <a:pt x="17135" y="4330"/>
                  <a:pt x="16924" y="4399"/>
                </a:cubicBezTo>
                <a:cubicBezTo>
                  <a:pt x="16818" y="4439"/>
                  <a:pt x="16691" y="4498"/>
                  <a:pt x="16544" y="4561"/>
                </a:cubicBezTo>
                <a:cubicBezTo>
                  <a:pt x="16471" y="4596"/>
                  <a:pt x="16392" y="4639"/>
                  <a:pt x="16311" y="4682"/>
                </a:cubicBezTo>
                <a:cubicBezTo>
                  <a:pt x="16270" y="4703"/>
                  <a:pt x="16230" y="4731"/>
                  <a:pt x="16188" y="4755"/>
                </a:cubicBezTo>
                <a:cubicBezTo>
                  <a:pt x="16145" y="4780"/>
                  <a:pt x="16103" y="4808"/>
                  <a:pt x="16060" y="4836"/>
                </a:cubicBezTo>
                <a:cubicBezTo>
                  <a:pt x="15972" y="4894"/>
                  <a:pt x="15878" y="4944"/>
                  <a:pt x="15785" y="5014"/>
                </a:cubicBezTo>
                <a:cubicBezTo>
                  <a:pt x="15693" y="5085"/>
                  <a:pt x="15591" y="5158"/>
                  <a:pt x="15492" y="5232"/>
                </a:cubicBezTo>
                <a:cubicBezTo>
                  <a:pt x="15395" y="5316"/>
                  <a:pt x="15297" y="5402"/>
                  <a:pt x="15195" y="5491"/>
                </a:cubicBezTo>
                <a:cubicBezTo>
                  <a:pt x="15095" y="5586"/>
                  <a:pt x="14993" y="5690"/>
                  <a:pt x="14889" y="5790"/>
                </a:cubicBezTo>
                <a:cubicBezTo>
                  <a:pt x="14786" y="5900"/>
                  <a:pt x="14682" y="6009"/>
                  <a:pt x="14578" y="6122"/>
                </a:cubicBezTo>
                <a:cubicBezTo>
                  <a:pt x="14476" y="6243"/>
                  <a:pt x="14368" y="6358"/>
                  <a:pt x="14267" y="6486"/>
                </a:cubicBezTo>
                <a:cubicBezTo>
                  <a:pt x="14061" y="6743"/>
                  <a:pt x="13858" y="7017"/>
                  <a:pt x="13663" y="7311"/>
                </a:cubicBezTo>
                <a:cubicBezTo>
                  <a:pt x="13464" y="7600"/>
                  <a:pt x="13277" y="7910"/>
                  <a:pt x="13096" y="8224"/>
                </a:cubicBezTo>
                <a:cubicBezTo>
                  <a:pt x="12915" y="8538"/>
                  <a:pt x="12743" y="8864"/>
                  <a:pt x="12583" y="9187"/>
                </a:cubicBezTo>
                <a:cubicBezTo>
                  <a:pt x="12422" y="9506"/>
                  <a:pt x="12277" y="9832"/>
                  <a:pt x="12140" y="10141"/>
                </a:cubicBezTo>
                <a:cubicBezTo>
                  <a:pt x="12004" y="10456"/>
                  <a:pt x="11879" y="10753"/>
                  <a:pt x="11769" y="11039"/>
                </a:cubicBezTo>
                <a:cubicBezTo>
                  <a:pt x="11726" y="11150"/>
                  <a:pt x="11685" y="11258"/>
                  <a:pt x="11646" y="11362"/>
                </a:cubicBezTo>
                <a:cubicBezTo>
                  <a:pt x="11542" y="9727"/>
                  <a:pt x="11657" y="8037"/>
                  <a:pt x="12167" y="6672"/>
                </a:cubicBezTo>
                <a:cubicBezTo>
                  <a:pt x="13100" y="4171"/>
                  <a:pt x="15194" y="2903"/>
                  <a:pt x="18388" y="2903"/>
                </a:cubicBezTo>
                <a:close/>
                <a:moveTo>
                  <a:pt x="5695" y="9672"/>
                </a:moveTo>
                <a:cubicBezTo>
                  <a:pt x="7222" y="9672"/>
                  <a:pt x="7938" y="11372"/>
                  <a:pt x="8274" y="12971"/>
                </a:cubicBezTo>
                <a:cubicBezTo>
                  <a:pt x="8226" y="12923"/>
                  <a:pt x="8176" y="12875"/>
                  <a:pt x="8124" y="12826"/>
                </a:cubicBezTo>
                <a:cubicBezTo>
                  <a:pt x="7626" y="12347"/>
                  <a:pt x="6933" y="11819"/>
                  <a:pt x="6207" y="11532"/>
                </a:cubicBezTo>
                <a:cubicBezTo>
                  <a:pt x="6026" y="11457"/>
                  <a:pt x="5839" y="11400"/>
                  <a:pt x="5658" y="11354"/>
                </a:cubicBezTo>
                <a:cubicBezTo>
                  <a:pt x="5568" y="11331"/>
                  <a:pt x="5481" y="11315"/>
                  <a:pt x="5393" y="11297"/>
                </a:cubicBezTo>
                <a:cubicBezTo>
                  <a:pt x="5304" y="11286"/>
                  <a:pt x="5218" y="11277"/>
                  <a:pt x="5132" y="11265"/>
                </a:cubicBezTo>
                <a:cubicBezTo>
                  <a:pt x="5046" y="11262"/>
                  <a:pt x="4959" y="11260"/>
                  <a:pt x="4876" y="11257"/>
                </a:cubicBezTo>
                <a:cubicBezTo>
                  <a:pt x="4793" y="11260"/>
                  <a:pt x="4716" y="11262"/>
                  <a:pt x="4638" y="11265"/>
                </a:cubicBezTo>
                <a:cubicBezTo>
                  <a:pt x="4481" y="11284"/>
                  <a:pt x="4334" y="11303"/>
                  <a:pt x="4199" y="11338"/>
                </a:cubicBezTo>
                <a:cubicBezTo>
                  <a:pt x="4131" y="11351"/>
                  <a:pt x="4067" y="11373"/>
                  <a:pt x="4007" y="11394"/>
                </a:cubicBezTo>
                <a:cubicBezTo>
                  <a:pt x="3946" y="11414"/>
                  <a:pt x="3886" y="11424"/>
                  <a:pt x="3833" y="11443"/>
                </a:cubicBezTo>
                <a:cubicBezTo>
                  <a:pt x="3726" y="11489"/>
                  <a:pt x="3634" y="11526"/>
                  <a:pt x="3559" y="11564"/>
                </a:cubicBezTo>
                <a:cubicBezTo>
                  <a:pt x="3410" y="11642"/>
                  <a:pt x="3325" y="11686"/>
                  <a:pt x="3325" y="11686"/>
                </a:cubicBezTo>
                <a:cubicBezTo>
                  <a:pt x="3325" y="11686"/>
                  <a:pt x="3413" y="11675"/>
                  <a:pt x="3568" y="11653"/>
                </a:cubicBezTo>
                <a:cubicBezTo>
                  <a:pt x="3645" y="11645"/>
                  <a:pt x="3741" y="11642"/>
                  <a:pt x="3847" y="11637"/>
                </a:cubicBezTo>
                <a:cubicBezTo>
                  <a:pt x="3901" y="11637"/>
                  <a:pt x="3956" y="11643"/>
                  <a:pt x="4016" y="11645"/>
                </a:cubicBezTo>
                <a:cubicBezTo>
                  <a:pt x="4076" y="11648"/>
                  <a:pt x="4138" y="11657"/>
                  <a:pt x="4204" y="11669"/>
                </a:cubicBezTo>
                <a:cubicBezTo>
                  <a:pt x="4334" y="11685"/>
                  <a:pt x="4473" y="11711"/>
                  <a:pt x="4620" y="11750"/>
                </a:cubicBezTo>
                <a:cubicBezTo>
                  <a:pt x="4692" y="11775"/>
                  <a:pt x="4767" y="11805"/>
                  <a:pt x="4844" y="11831"/>
                </a:cubicBezTo>
                <a:cubicBezTo>
                  <a:pt x="4919" y="11863"/>
                  <a:pt x="4999" y="11895"/>
                  <a:pt x="5077" y="11928"/>
                </a:cubicBezTo>
                <a:cubicBezTo>
                  <a:pt x="5154" y="11967"/>
                  <a:pt x="5231" y="12001"/>
                  <a:pt x="5310" y="12041"/>
                </a:cubicBezTo>
                <a:cubicBezTo>
                  <a:pt x="5389" y="12088"/>
                  <a:pt x="5469" y="12135"/>
                  <a:pt x="5548" y="12187"/>
                </a:cubicBezTo>
                <a:cubicBezTo>
                  <a:pt x="5706" y="12290"/>
                  <a:pt x="5861" y="12398"/>
                  <a:pt x="6015" y="12527"/>
                </a:cubicBezTo>
                <a:cubicBezTo>
                  <a:pt x="6631" y="13026"/>
                  <a:pt x="7183" y="13718"/>
                  <a:pt x="7561" y="14289"/>
                </a:cubicBezTo>
                <a:cubicBezTo>
                  <a:pt x="7751" y="14574"/>
                  <a:pt x="7902" y="14833"/>
                  <a:pt x="8000" y="15009"/>
                </a:cubicBezTo>
                <a:cubicBezTo>
                  <a:pt x="8015" y="15038"/>
                  <a:pt x="8028" y="15058"/>
                  <a:pt x="8041" y="15082"/>
                </a:cubicBezTo>
                <a:cubicBezTo>
                  <a:pt x="7458" y="15485"/>
                  <a:pt x="6855" y="15688"/>
                  <a:pt x="6239" y="15689"/>
                </a:cubicBezTo>
                <a:cubicBezTo>
                  <a:pt x="4196" y="15689"/>
                  <a:pt x="2427" y="13477"/>
                  <a:pt x="1573" y="12195"/>
                </a:cubicBezTo>
                <a:cubicBezTo>
                  <a:pt x="3203" y="10519"/>
                  <a:pt x="4589" y="9672"/>
                  <a:pt x="5695" y="967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6347" name="Shape 16347"/>
          <p:cNvSpPr/>
          <p:nvPr/>
        </p:nvSpPr>
        <p:spPr>
          <a:xfrm>
            <a:off x="6578865" y="6000833"/>
            <a:ext cx="504073" cy="285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8388" y="0"/>
                </a:moveTo>
                <a:cubicBezTo>
                  <a:pt x="14608" y="0"/>
                  <a:pt x="12056" y="1706"/>
                  <a:pt x="10799" y="5070"/>
                </a:cubicBezTo>
                <a:cubicBezTo>
                  <a:pt x="9488" y="8582"/>
                  <a:pt x="10018" y="12757"/>
                  <a:pt x="10429" y="14856"/>
                </a:cubicBezTo>
                <a:cubicBezTo>
                  <a:pt x="10428" y="14857"/>
                  <a:pt x="10425" y="14862"/>
                  <a:pt x="10424" y="14864"/>
                </a:cubicBezTo>
                <a:cubicBezTo>
                  <a:pt x="10172" y="14500"/>
                  <a:pt x="9905" y="14215"/>
                  <a:pt x="9656" y="14006"/>
                </a:cubicBezTo>
                <a:cubicBezTo>
                  <a:pt x="9322" y="10809"/>
                  <a:pt x="8148" y="7569"/>
                  <a:pt x="5695" y="7569"/>
                </a:cubicBezTo>
                <a:cubicBezTo>
                  <a:pt x="4214" y="7569"/>
                  <a:pt x="2387" y="8766"/>
                  <a:pt x="274" y="11128"/>
                </a:cubicBezTo>
                <a:cubicBezTo>
                  <a:pt x="126" y="11295"/>
                  <a:pt x="27" y="11569"/>
                  <a:pt x="4" y="11880"/>
                </a:cubicBezTo>
                <a:cubicBezTo>
                  <a:pt x="-18" y="12190"/>
                  <a:pt x="40" y="12500"/>
                  <a:pt x="160" y="12729"/>
                </a:cubicBezTo>
                <a:cubicBezTo>
                  <a:pt x="268" y="12936"/>
                  <a:pt x="2851" y="17791"/>
                  <a:pt x="6239" y="17791"/>
                </a:cubicBezTo>
                <a:cubicBezTo>
                  <a:pt x="7080" y="17791"/>
                  <a:pt x="7897" y="17492"/>
                  <a:pt x="8682" y="16893"/>
                </a:cubicBezTo>
                <a:cubicBezTo>
                  <a:pt x="8889" y="17023"/>
                  <a:pt x="9483" y="17480"/>
                  <a:pt x="9656" y="18478"/>
                </a:cubicBezTo>
                <a:cubicBezTo>
                  <a:pt x="9531" y="19442"/>
                  <a:pt x="9452" y="20500"/>
                  <a:pt x="9404" y="21600"/>
                </a:cubicBezTo>
                <a:lnTo>
                  <a:pt x="11284" y="21600"/>
                </a:lnTo>
                <a:cubicBezTo>
                  <a:pt x="11388" y="19515"/>
                  <a:pt x="11643" y="17803"/>
                  <a:pt x="11993" y="16699"/>
                </a:cubicBezTo>
                <a:cubicBezTo>
                  <a:pt x="14961" y="16655"/>
                  <a:pt x="17550" y="14096"/>
                  <a:pt x="19486" y="9292"/>
                </a:cubicBezTo>
                <a:cubicBezTo>
                  <a:pt x="20922" y="5725"/>
                  <a:pt x="21493" y="2187"/>
                  <a:pt x="21517" y="2038"/>
                </a:cubicBezTo>
                <a:cubicBezTo>
                  <a:pt x="21582" y="1622"/>
                  <a:pt x="21540" y="1172"/>
                  <a:pt x="21402" y="817"/>
                </a:cubicBezTo>
                <a:cubicBezTo>
                  <a:pt x="21263" y="461"/>
                  <a:pt x="21041" y="239"/>
                  <a:pt x="20798" y="202"/>
                </a:cubicBezTo>
                <a:cubicBezTo>
                  <a:pt x="19949" y="68"/>
                  <a:pt x="19138" y="0"/>
                  <a:pt x="18388" y="0"/>
                </a:cubicBezTo>
                <a:close/>
                <a:moveTo>
                  <a:pt x="18388" y="2903"/>
                </a:moveTo>
                <a:cubicBezTo>
                  <a:pt x="18771" y="2903"/>
                  <a:pt x="19170" y="2923"/>
                  <a:pt x="19586" y="2960"/>
                </a:cubicBezTo>
                <a:cubicBezTo>
                  <a:pt x="18832" y="6195"/>
                  <a:pt x="16776" y="12965"/>
                  <a:pt x="12675" y="13723"/>
                </a:cubicBezTo>
                <a:cubicBezTo>
                  <a:pt x="12682" y="13680"/>
                  <a:pt x="12693" y="13639"/>
                  <a:pt x="12702" y="13586"/>
                </a:cubicBezTo>
                <a:cubicBezTo>
                  <a:pt x="12759" y="13259"/>
                  <a:pt x="12849" y="12781"/>
                  <a:pt x="12981" y="12219"/>
                </a:cubicBezTo>
                <a:cubicBezTo>
                  <a:pt x="13047" y="11938"/>
                  <a:pt x="13125" y="11639"/>
                  <a:pt x="13210" y="11322"/>
                </a:cubicBezTo>
                <a:cubicBezTo>
                  <a:pt x="13297" y="11006"/>
                  <a:pt x="13391" y="10677"/>
                  <a:pt x="13498" y="10343"/>
                </a:cubicBezTo>
                <a:cubicBezTo>
                  <a:pt x="13603" y="10007"/>
                  <a:pt x="13721" y="9662"/>
                  <a:pt x="13846" y="9324"/>
                </a:cubicBezTo>
                <a:cubicBezTo>
                  <a:pt x="13910" y="9157"/>
                  <a:pt x="13973" y="8987"/>
                  <a:pt x="14042" y="8823"/>
                </a:cubicBezTo>
                <a:lnTo>
                  <a:pt x="14143" y="8572"/>
                </a:lnTo>
                <a:lnTo>
                  <a:pt x="14253" y="8321"/>
                </a:lnTo>
                <a:cubicBezTo>
                  <a:pt x="14395" y="7994"/>
                  <a:pt x="14549" y="7686"/>
                  <a:pt x="14706" y="7383"/>
                </a:cubicBezTo>
                <a:cubicBezTo>
                  <a:pt x="14785" y="7233"/>
                  <a:pt x="14864" y="7092"/>
                  <a:pt x="14944" y="6947"/>
                </a:cubicBezTo>
                <a:cubicBezTo>
                  <a:pt x="15026" y="6809"/>
                  <a:pt x="15109" y="6669"/>
                  <a:pt x="15191" y="6534"/>
                </a:cubicBezTo>
                <a:cubicBezTo>
                  <a:pt x="15275" y="6407"/>
                  <a:pt x="15357" y="6277"/>
                  <a:pt x="15438" y="6154"/>
                </a:cubicBezTo>
                <a:cubicBezTo>
                  <a:pt x="15523" y="6037"/>
                  <a:pt x="15604" y="5926"/>
                  <a:pt x="15685" y="5814"/>
                </a:cubicBezTo>
                <a:cubicBezTo>
                  <a:pt x="15769" y="5711"/>
                  <a:pt x="15853" y="5614"/>
                  <a:pt x="15932" y="5515"/>
                </a:cubicBezTo>
                <a:cubicBezTo>
                  <a:pt x="16011" y="5416"/>
                  <a:pt x="16094" y="5335"/>
                  <a:pt x="16169" y="5248"/>
                </a:cubicBezTo>
                <a:cubicBezTo>
                  <a:pt x="16208" y="5206"/>
                  <a:pt x="16241" y="5158"/>
                  <a:pt x="16279" y="5119"/>
                </a:cubicBezTo>
                <a:cubicBezTo>
                  <a:pt x="16316" y="5081"/>
                  <a:pt x="16357" y="5049"/>
                  <a:pt x="16394" y="5014"/>
                </a:cubicBezTo>
                <a:cubicBezTo>
                  <a:pt x="16466" y="4944"/>
                  <a:pt x="16529" y="4872"/>
                  <a:pt x="16595" y="4812"/>
                </a:cubicBezTo>
                <a:cubicBezTo>
                  <a:pt x="16728" y="4700"/>
                  <a:pt x="16845" y="4598"/>
                  <a:pt x="16942" y="4521"/>
                </a:cubicBezTo>
                <a:cubicBezTo>
                  <a:pt x="17140" y="4376"/>
                  <a:pt x="17253" y="4286"/>
                  <a:pt x="17253" y="4286"/>
                </a:cubicBezTo>
                <a:cubicBezTo>
                  <a:pt x="17253" y="4286"/>
                  <a:pt x="17135" y="4330"/>
                  <a:pt x="16924" y="4399"/>
                </a:cubicBezTo>
                <a:cubicBezTo>
                  <a:pt x="16818" y="4439"/>
                  <a:pt x="16691" y="4498"/>
                  <a:pt x="16544" y="4561"/>
                </a:cubicBezTo>
                <a:cubicBezTo>
                  <a:pt x="16471" y="4596"/>
                  <a:pt x="16392" y="4639"/>
                  <a:pt x="16311" y="4682"/>
                </a:cubicBezTo>
                <a:cubicBezTo>
                  <a:pt x="16270" y="4703"/>
                  <a:pt x="16230" y="4731"/>
                  <a:pt x="16188" y="4755"/>
                </a:cubicBezTo>
                <a:cubicBezTo>
                  <a:pt x="16145" y="4780"/>
                  <a:pt x="16103" y="4808"/>
                  <a:pt x="16060" y="4836"/>
                </a:cubicBezTo>
                <a:cubicBezTo>
                  <a:pt x="15972" y="4894"/>
                  <a:pt x="15878" y="4944"/>
                  <a:pt x="15785" y="5014"/>
                </a:cubicBezTo>
                <a:cubicBezTo>
                  <a:pt x="15693" y="5085"/>
                  <a:pt x="15591" y="5158"/>
                  <a:pt x="15492" y="5232"/>
                </a:cubicBezTo>
                <a:cubicBezTo>
                  <a:pt x="15395" y="5316"/>
                  <a:pt x="15297" y="5402"/>
                  <a:pt x="15195" y="5491"/>
                </a:cubicBezTo>
                <a:cubicBezTo>
                  <a:pt x="15095" y="5586"/>
                  <a:pt x="14993" y="5690"/>
                  <a:pt x="14889" y="5790"/>
                </a:cubicBezTo>
                <a:cubicBezTo>
                  <a:pt x="14786" y="5900"/>
                  <a:pt x="14682" y="6009"/>
                  <a:pt x="14578" y="6122"/>
                </a:cubicBezTo>
                <a:cubicBezTo>
                  <a:pt x="14476" y="6243"/>
                  <a:pt x="14368" y="6358"/>
                  <a:pt x="14267" y="6486"/>
                </a:cubicBezTo>
                <a:cubicBezTo>
                  <a:pt x="14061" y="6743"/>
                  <a:pt x="13858" y="7017"/>
                  <a:pt x="13663" y="7311"/>
                </a:cubicBezTo>
                <a:cubicBezTo>
                  <a:pt x="13464" y="7600"/>
                  <a:pt x="13277" y="7910"/>
                  <a:pt x="13096" y="8224"/>
                </a:cubicBezTo>
                <a:cubicBezTo>
                  <a:pt x="12915" y="8538"/>
                  <a:pt x="12743" y="8864"/>
                  <a:pt x="12583" y="9187"/>
                </a:cubicBezTo>
                <a:cubicBezTo>
                  <a:pt x="12422" y="9506"/>
                  <a:pt x="12277" y="9832"/>
                  <a:pt x="12140" y="10141"/>
                </a:cubicBezTo>
                <a:cubicBezTo>
                  <a:pt x="12004" y="10456"/>
                  <a:pt x="11879" y="10753"/>
                  <a:pt x="11769" y="11039"/>
                </a:cubicBezTo>
                <a:cubicBezTo>
                  <a:pt x="11726" y="11150"/>
                  <a:pt x="11685" y="11258"/>
                  <a:pt x="11646" y="11362"/>
                </a:cubicBezTo>
                <a:cubicBezTo>
                  <a:pt x="11542" y="9727"/>
                  <a:pt x="11657" y="8037"/>
                  <a:pt x="12167" y="6672"/>
                </a:cubicBezTo>
                <a:cubicBezTo>
                  <a:pt x="13100" y="4171"/>
                  <a:pt x="15194" y="2903"/>
                  <a:pt x="18388" y="2903"/>
                </a:cubicBezTo>
                <a:close/>
                <a:moveTo>
                  <a:pt x="5695" y="9672"/>
                </a:moveTo>
                <a:cubicBezTo>
                  <a:pt x="7222" y="9672"/>
                  <a:pt x="7938" y="11372"/>
                  <a:pt x="8274" y="12971"/>
                </a:cubicBezTo>
                <a:cubicBezTo>
                  <a:pt x="8226" y="12923"/>
                  <a:pt x="8176" y="12875"/>
                  <a:pt x="8124" y="12826"/>
                </a:cubicBezTo>
                <a:cubicBezTo>
                  <a:pt x="7626" y="12347"/>
                  <a:pt x="6933" y="11819"/>
                  <a:pt x="6207" y="11532"/>
                </a:cubicBezTo>
                <a:cubicBezTo>
                  <a:pt x="6026" y="11457"/>
                  <a:pt x="5839" y="11400"/>
                  <a:pt x="5658" y="11354"/>
                </a:cubicBezTo>
                <a:cubicBezTo>
                  <a:pt x="5568" y="11331"/>
                  <a:pt x="5481" y="11315"/>
                  <a:pt x="5393" y="11297"/>
                </a:cubicBezTo>
                <a:cubicBezTo>
                  <a:pt x="5304" y="11286"/>
                  <a:pt x="5218" y="11277"/>
                  <a:pt x="5132" y="11265"/>
                </a:cubicBezTo>
                <a:cubicBezTo>
                  <a:pt x="5046" y="11262"/>
                  <a:pt x="4959" y="11260"/>
                  <a:pt x="4876" y="11257"/>
                </a:cubicBezTo>
                <a:cubicBezTo>
                  <a:pt x="4793" y="11260"/>
                  <a:pt x="4716" y="11262"/>
                  <a:pt x="4638" y="11265"/>
                </a:cubicBezTo>
                <a:cubicBezTo>
                  <a:pt x="4481" y="11284"/>
                  <a:pt x="4334" y="11303"/>
                  <a:pt x="4199" y="11338"/>
                </a:cubicBezTo>
                <a:cubicBezTo>
                  <a:pt x="4131" y="11351"/>
                  <a:pt x="4067" y="11373"/>
                  <a:pt x="4007" y="11394"/>
                </a:cubicBezTo>
                <a:cubicBezTo>
                  <a:pt x="3946" y="11414"/>
                  <a:pt x="3886" y="11424"/>
                  <a:pt x="3833" y="11443"/>
                </a:cubicBezTo>
                <a:cubicBezTo>
                  <a:pt x="3726" y="11489"/>
                  <a:pt x="3634" y="11526"/>
                  <a:pt x="3559" y="11564"/>
                </a:cubicBezTo>
                <a:cubicBezTo>
                  <a:pt x="3410" y="11642"/>
                  <a:pt x="3325" y="11686"/>
                  <a:pt x="3325" y="11686"/>
                </a:cubicBezTo>
                <a:cubicBezTo>
                  <a:pt x="3325" y="11686"/>
                  <a:pt x="3413" y="11675"/>
                  <a:pt x="3568" y="11653"/>
                </a:cubicBezTo>
                <a:cubicBezTo>
                  <a:pt x="3645" y="11645"/>
                  <a:pt x="3741" y="11642"/>
                  <a:pt x="3847" y="11637"/>
                </a:cubicBezTo>
                <a:cubicBezTo>
                  <a:pt x="3901" y="11637"/>
                  <a:pt x="3956" y="11643"/>
                  <a:pt x="4016" y="11645"/>
                </a:cubicBezTo>
                <a:cubicBezTo>
                  <a:pt x="4076" y="11648"/>
                  <a:pt x="4138" y="11657"/>
                  <a:pt x="4204" y="11669"/>
                </a:cubicBezTo>
                <a:cubicBezTo>
                  <a:pt x="4334" y="11685"/>
                  <a:pt x="4473" y="11711"/>
                  <a:pt x="4620" y="11750"/>
                </a:cubicBezTo>
                <a:cubicBezTo>
                  <a:pt x="4692" y="11775"/>
                  <a:pt x="4767" y="11805"/>
                  <a:pt x="4844" y="11831"/>
                </a:cubicBezTo>
                <a:cubicBezTo>
                  <a:pt x="4919" y="11863"/>
                  <a:pt x="4999" y="11895"/>
                  <a:pt x="5077" y="11928"/>
                </a:cubicBezTo>
                <a:cubicBezTo>
                  <a:pt x="5154" y="11967"/>
                  <a:pt x="5231" y="12001"/>
                  <a:pt x="5310" y="12041"/>
                </a:cubicBezTo>
                <a:cubicBezTo>
                  <a:pt x="5389" y="12088"/>
                  <a:pt x="5469" y="12135"/>
                  <a:pt x="5548" y="12187"/>
                </a:cubicBezTo>
                <a:cubicBezTo>
                  <a:pt x="5706" y="12290"/>
                  <a:pt x="5861" y="12398"/>
                  <a:pt x="6015" y="12527"/>
                </a:cubicBezTo>
                <a:cubicBezTo>
                  <a:pt x="6631" y="13026"/>
                  <a:pt x="7183" y="13718"/>
                  <a:pt x="7561" y="14289"/>
                </a:cubicBezTo>
                <a:cubicBezTo>
                  <a:pt x="7751" y="14574"/>
                  <a:pt x="7902" y="14833"/>
                  <a:pt x="8000" y="15009"/>
                </a:cubicBezTo>
                <a:cubicBezTo>
                  <a:pt x="8015" y="15038"/>
                  <a:pt x="8028" y="15058"/>
                  <a:pt x="8041" y="15082"/>
                </a:cubicBezTo>
                <a:cubicBezTo>
                  <a:pt x="7458" y="15485"/>
                  <a:pt x="6855" y="15688"/>
                  <a:pt x="6239" y="15689"/>
                </a:cubicBezTo>
                <a:cubicBezTo>
                  <a:pt x="4196" y="15689"/>
                  <a:pt x="2427" y="13477"/>
                  <a:pt x="1573" y="12195"/>
                </a:cubicBezTo>
                <a:cubicBezTo>
                  <a:pt x="3203" y="10519"/>
                  <a:pt x="4589" y="9672"/>
                  <a:pt x="5695" y="967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6348" name="Shape 16348"/>
          <p:cNvSpPr/>
          <p:nvPr/>
        </p:nvSpPr>
        <p:spPr>
          <a:xfrm>
            <a:off x="5619562" y="1756442"/>
            <a:ext cx="1083245" cy="1083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349" name="Shape 16349"/>
          <p:cNvSpPr/>
          <p:nvPr/>
        </p:nvSpPr>
        <p:spPr>
          <a:xfrm>
            <a:off x="5066364" y="5396048"/>
            <a:ext cx="603840" cy="342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8388" y="0"/>
                </a:moveTo>
                <a:cubicBezTo>
                  <a:pt x="14608" y="0"/>
                  <a:pt x="12056" y="1706"/>
                  <a:pt x="10799" y="5070"/>
                </a:cubicBezTo>
                <a:cubicBezTo>
                  <a:pt x="9488" y="8582"/>
                  <a:pt x="10018" y="12757"/>
                  <a:pt x="10429" y="14856"/>
                </a:cubicBezTo>
                <a:cubicBezTo>
                  <a:pt x="10428" y="14857"/>
                  <a:pt x="10425" y="14862"/>
                  <a:pt x="10424" y="14864"/>
                </a:cubicBezTo>
                <a:cubicBezTo>
                  <a:pt x="10172" y="14500"/>
                  <a:pt x="9905" y="14215"/>
                  <a:pt x="9656" y="14006"/>
                </a:cubicBezTo>
                <a:cubicBezTo>
                  <a:pt x="9322" y="10809"/>
                  <a:pt x="8148" y="7569"/>
                  <a:pt x="5695" y="7569"/>
                </a:cubicBezTo>
                <a:cubicBezTo>
                  <a:pt x="4214" y="7569"/>
                  <a:pt x="2387" y="8766"/>
                  <a:pt x="274" y="11128"/>
                </a:cubicBezTo>
                <a:cubicBezTo>
                  <a:pt x="126" y="11295"/>
                  <a:pt x="27" y="11569"/>
                  <a:pt x="4" y="11880"/>
                </a:cubicBezTo>
                <a:cubicBezTo>
                  <a:pt x="-18" y="12190"/>
                  <a:pt x="40" y="12500"/>
                  <a:pt x="160" y="12729"/>
                </a:cubicBezTo>
                <a:cubicBezTo>
                  <a:pt x="268" y="12936"/>
                  <a:pt x="2851" y="17791"/>
                  <a:pt x="6239" y="17791"/>
                </a:cubicBezTo>
                <a:cubicBezTo>
                  <a:pt x="7080" y="17791"/>
                  <a:pt x="7897" y="17492"/>
                  <a:pt x="8682" y="16893"/>
                </a:cubicBezTo>
                <a:cubicBezTo>
                  <a:pt x="8889" y="17023"/>
                  <a:pt x="9483" y="17480"/>
                  <a:pt x="9656" y="18478"/>
                </a:cubicBezTo>
                <a:cubicBezTo>
                  <a:pt x="9531" y="19442"/>
                  <a:pt x="9452" y="20500"/>
                  <a:pt x="9404" y="21600"/>
                </a:cubicBezTo>
                <a:lnTo>
                  <a:pt x="11284" y="21600"/>
                </a:lnTo>
                <a:cubicBezTo>
                  <a:pt x="11388" y="19515"/>
                  <a:pt x="11643" y="17803"/>
                  <a:pt x="11993" y="16699"/>
                </a:cubicBezTo>
                <a:cubicBezTo>
                  <a:pt x="14961" y="16655"/>
                  <a:pt x="17550" y="14096"/>
                  <a:pt x="19486" y="9292"/>
                </a:cubicBezTo>
                <a:cubicBezTo>
                  <a:pt x="20922" y="5725"/>
                  <a:pt x="21493" y="2187"/>
                  <a:pt x="21517" y="2038"/>
                </a:cubicBezTo>
                <a:cubicBezTo>
                  <a:pt x="21582" y="1622"/>
                  <a:pt x="21540" y="1172"/>
                  <a:pt x="21402" y="817"/>
                </a:cubicBezTo>
                <a:cubicBezTo>
                  <a:pt x="21263" y="461"/>
                  <a:pt x="21041" y="239"/>
                  <a:pt x="20798" y="202"/>
                </a:cubicBezTo>
                <a:cubicBezTo>
                  <a:pt x="19949" y="68"/>
                  <a:pt x="19138" y="0"/>
                  <a:pt x="18388" y="0"/>
                </a:cubicBezTo>
                <a:close/>
                <a:moveTo>
                  <a:pt x="18388" y="2903"/>
                </a:moveTo>
                <a:cubicBezTo>
                  <a:pt x="18771" y="2903"/>
                  <a:pt x="19170" y="2923"/>
                  <a:pt x="19586" y="2960"/>
                </a:cubicBezTo>
                <a:cubicBezTo>
                  <a:pt x="18832" y="6195"/>
                  <a:pt x="16776" y="12965"/>
                  <a:pt x="12675" y="13723"/>
                </a:cubicBezTo>
                <a:cubicBezTo>
                  <a:pt x="12682" y="13680"/>
                  <a:pt x="12693" y="13639"/>
                  <a:pt x="12702" y="13586"/>
                </a:cubicBezTo>
                <a:cubicBezTo>
                  <a:pt x="12759" y="13259"/>
                  <a:pt x="12849" y="12781"/>
                  <a:pt x="12981" y="12219"/>
                </a:cubicBezTo>
                <a:cubicBezTo>
                  <a:pt x="13047" y="11938"/>
                  <a:pt x="13125" y="11639"/>
                  <a:pt x="13210" y="11322"/>
                </a:cubicBezTo>
                <a:cubicBezTo>
                  <a:pt x="13297" y="11006"/>
                  <a:pt x="13391" y="10677"/>
                  <a:pt x="13498" y="10343"/>
                </a:cubicBezTo>
                <a:cubicBezTo>
                  <a:pt x="13603" y="10007"/>
                  <a:pt x="13721" y="9662"/>
                  <a:pt x="13846" y="9324"/>
                </a:cubicBezTo>
                <a:cubicBezTo>
                  <a:pt x="13910" y="9157"/>
                  <a:pt x="13973" y="8987"/>
                  <a:pt x="14042" y="8823"/>
                </a:cubicBezTo>
                <a:lnTo>
                  <a:pt x="14143" y="8572"/>
                </a:lnTo>
                <a:lnTo>
                  <a:pt x="14253" y="8321"/>
                </a:lnTo>
                <a:cubicBezTo>
                  <a:pt x="14395" y="7994"/>
                  <a:pt x="14549" y="7686"/>
                  <a:pt x="14706" y="7383"/>
                </a:cubicBezTo>
                <a:cubicBezTo>
                  <a:pt x="14785" y="7233"/>
                  <a:pt x="14864" y="7092"/>
                  <a:pt x="14944" y="6947"/>
                </a:cubicBezTo>
                <a:cubicBezTo>
                  <a:pt x="15026" y="6809"/>
                  <a:pt x="15109" y="6669"/>
                  <a:pt x="15191" y="6534"/>
                </a:cubicBezTo>
                <a:cubicBezTo>
                  <a:pt x="15275" y="6407"/>
                  <a:pt x="15357" y="6277"/>
                  <a:pt x="15438" y="6154"/>
                </a:cubicBezTo>
                <a:cubicBezTo>
                  <a:pt x="15523" y="6037"/>
                  <a:pt x="15604" y="5926"/>
                  <a:pt x="15685" y="5814"/>
                </a:cubicBezTo>
                <a:cubicBezTo>
                  <a:pt x="15769" y="5711"/>
                  <a:pt x="15853" y="5614"/>
                  <a:pt x="15932" y="5515"/>
                </a:cubicBezTo>
                <a:cubicBezTo>
                  <a:pt x="16011" y="5416"/>
                  <a:pt x="16094" y="5335"/>
                  <a:pt x="16169" y="5248"/>
                </a:cubicBezTo>
                <a:cubicBezTo>
                  <a:pt x="16208" y="5206"/>
                  <a:pt x="16241" y="5158"/>
                  <a:pt x="16279" y="5119"/>
                </a:cubicBezTo>
                <a:cubicBezTo>
                  <a:pt x="16316" y="5081"/>
                  <a:pt x="16357" y="5049"/>
                  <a:pt x="16394" y="5014"/>
                </a:cubicBezTo>
                <a:cubicBezTo>
                  <a:pt x="16466" y="4944"/>
                  <a:pt x="16529" y="4872"/>
                  <a:pt x="16595" y="4812"/>
                </a:cubicBezTo>
                <a:cubicBezTo>
                  <a:pt x="16728" y="4700"/>
                  <a:pt x="16845" y="4598"/>
                  <a:pt x="16942" y="4521"/>
                </a:cubicBezTo>
                <a:cubicBezTo>
                  <a:pt x="17140" y="4376"/>
                  <a:pt x="17253" y="4286"/>
                  <a:pt x="17253" y="4286"/>
                </a:cubicBezTo>
                <a:cubicBezTo>
                  <a:pt x="17253" y="4286"/>
                  <a:pt x="17135" y="4330"/>
                  <a:pt x="16924" y="4399"/>
                </a:cubicBezTo>
                <a:cubicBezTo>
                  <a:pt x="16818" y="4439"/>
                  <a:pt x="16691" y="4498"/>
                  <a:pt x="16544" y="4561"/>
                </a:cubicBezTo>
                <a:cubicBezTo>
                  <a:pt x="16471" y="4596"/>
                  <a:pt x="16392" y="4639"/>
                  <a:pt x="16311" y="4682"/>
                </a:cubicBezTo>
                <a:cubicBezTo>
                  <a:pt x="16270" y="4703"/>
                  <a:pt x="16230" y="4731"/>
                  <a:pt x="16188" y="4755"/>
                </a:cubicBezTo>
                <a:cubicBezTo>
                  <a:pt x="16145" y="4780"/>
                  <a:pt x="16103" y="4808"/>
                  <a:pt x="16060" y="4836"/>
                </a:cubicBezTo>
                <a:cubicBezTo>
                  <a:pt x="15972" y="4894"/>
                  <a:pt x="15878" y="4944"/>
                  <a:pt x="15785" y="5014"/>
                </a:cubicBezTo>
                <a:cubicBezTo>
                  <a:pt x="15693" y="5085"/>
                  <a:pt x="15591" y="5158"/>
                  <a:pt x="15492" y="5232"/>
                </a:cubicBezTo>
                <a:cubicBezTo>
                  <a:pt x="15395" y="5316"/>
                  <a:pt x="15297" y="5402"/>
                  <a:pt x="15195" y="5491"/>
                </a:cubicBezTo>
                <a:cubicBezTo>
                  <a:pt x="15095" y="5586"/>
                  <a:pt x="14993" y="5690"/>
                  <a:pt x="14889" y="5790"/>
                </a:cubicBezTo>
                <a:cubicBezTo>
                  <a:pt x="14786" y="5900"/>
                  <a:pt x="14682" y="6009"/>
                  <a:pt x="14578" y="6122"/>
                </a:cubicBezTo>
                <a:cubicBezTo>
                  <a:pt x="14476" y="6243"/>
                  <a:pt x="14368" y="6358"/>
                  <a:pt x="14267" y="6486"/>
                </a:cubicBezTo>
                <a:cubicBezTo>
                  <a:pt x="14061" y="6743"/>
                  <a:pt x="13858" y="7017"/>
                  <a:pt x="13663" y="7311"/>
                </a:cubicBezTo>
                <a:cubicBezTo>
                  <a:pt x="13464" y="7600"/>
                  <a:pt x="13277" y="7910"/>
                  <a:pt x="13096" y="8224"/>
                </a:cubicBezTo>
                <a:cubicBezTo>
                  <a:pt x="12915" y="8538"/>
                  <a:pt x="12743" y="8864"/>
                  <a:pt x="12583" y="9187"/>
                </a:cubicBezTo>
                <a:cubicBezTo>
                  <a:pt x="12422" y="9506"/>
                  <a:pt x="12277" y="9832"/>
                  <a:pt x="12140" y="10141"/>
                </a:cubicBezTo>
                <a:cubicBezTo>
                  <a:pt x="12004" y="10456"/>
                  <a:pt x="11879" y="10753"/>
                  <a:pt x="11769" y="11039"/>
                </a:cubicBezTo>
                <a:cubicBezTo>
                  <a:pt x="11726" y="11150"/>
                  <a:pt x="11685" y="11258"/>
                  <a:pt x="11646" y="11362"/>
                </a:cubicBezTo>
                <a:cubicBezTo>
                  <a:pt x="11542" y="9727"/>
                  <a:pt x="11657" y="8037"/>
                  <a:pt x="12167" y="6672"/>
                </a:cubicBezTo>
                <a:cubicBezTo>
                  <a:pt x="13100" y="4171"/>
                  <a:pt x="15194" y="2903"/>
                  <a:pt x="18388" y="2903"/>
                </a:cubicBezTo>
                <a:close/>
                <a:moveTo>
                  <a:pt x="5695" y="9672"/>
                </a:moveTo>
                <a:cubicBezTo>
                  <a:pt x="7222" y="9672"/>
                  <a:pt x="7938" y="11372"/>
                  <a:pt x="8274" y="12971"/>
                </a:cubicBezTo>
                <a:cubicBezTo>
                  <a:pt x="8226" y="12923"/>
                  <a:pt x="8176" y="12875"/>
                  <a:pt x="8124" y="12826"/>
                </a:cubicBezTo>
                <a:cubicBezTo>
                  <a:pt x="7626" y="12347"/>
                  <a:pt x="6933" y="11819"/>
                  <a:pt x="6207" y="11532"/>
                </a:cubicBezTo>
                <a:cubicBezTo>
                  <a:pt x="6026" y="11457"/>
                  <a:pt x="5839" y="11400"/>
                  <a:pt x="5658" y="11354"/>
                </a:cubicBezTo>
                <a:cubicBezTo>
                  <a:pt x="5568" y="11331"/>
                  <a:pt x="5481" y="11315"/>
                  <a:pt x="5393" y="11297"/>
                </a:cubicBezTo>
                <a:cubicBezTo>
                  <a:pt x="5304" y="11286"/>
                  <a:pt x="5218" y="11277"/>
                  <a:pt x="5132" y="11265"/>
                </a:cubicBezTo>
                <a:cubicBezTo>
                  <a:pt x="5046" y="11262"/>
                  <a:pt x="4959" y="11260"/>
                  <a:pt x="4876" y="11257"/>
                </a:cubicBezTo>
                <a:cubicBezTo>
                  <a:pt x="4793" y="11260"/>
                  <a:pt x="4716" y="11262"/>
                  <a:pt x="4638" y="11265"/>
                </a:cubicBezTo>
                <a:cubicBezTo>
                  <a:pt x="4481" y="11284"/>
                  <a:pt x="4334" y="11303"/>
                  <a:pt x="4199" y="11338"/>
                </a:cubicBezTo>
                <a:cubicBezTo>
                  <a:pt x="4131" y="11351"/>
                  <a:pt x="4067" y="11373"/>
                  <a:pt x="4007" y="11394"/>
                </a:cubicBezTo>
                <a:cubicBezTo>
                  <a:pt x="3946" y="11414"/>
                  <a:pt x="3886" y="11424"/>
                  <a:pt x="3833" y="11443"/>
                </a:cubicBezTo>
                <a:cubicBezTo>
                  <a:pt x="3726" y="11489"/>
                  <a:pt x="3634" y="11526"/>
                  <a:pt x="3559" y="11564"/>
                </a:cubicBezTo>
                <a:cubicBezTo>
                  <a:pt x="3410" y="11642"/>
                  <a:pt x="3325" y="11686"/>
                  <a:pt x="3325" y="11686"/>
                </a:cubicBezTo>
                <a:cubicBezTo>
                  <a:pt x="3325" y="11686"/>
                  <a:pt x="3413" y="11675"/>
                  <a:pt x="3568" y="11653"/>
                </a:cubicBezTo>
                <a:cubicBezTo>
                  <a:pt x="3645" y="11645"/>
                  <a:pt x="3741" y="11642"/>
                  <a:pt x="3847" y="11637"/>
                </a:cubicBezTo>
                <a:cubicBezTo>
                  <a:pt x="3901" y="11637"/>
                  <a:pt x="3956" y="11643"/>
                  <a:pt x="4016" y="11645"/>
                </a:cubicBezTo>
                <a:cubicBezTo>
                  <a:pt x="4076" y="11648"/>
                  <a:pt x="4138" y="11657"/>
                  <a:pt x="4204" y="11669"/>
                </a:cubicBezTo>
                <a:cubicBezTo>
                  <a:pt x="4334" y="11685"/>
                  <a:pt x="4473" y="11711"/>
                  <a:pt x="4620" y="11750"/>
                </a:cubicBezTo>
                <a:cubicBezTo>
                  <a:pt x="4692" y="11775"/>
                  <a:pt x="4767" y="11805"/>
                  <a:pt x="4844" y="11831"/>
                </a:cubicBezTo>
                <a:cubicBezTo>
                  <a:pt x="4919" y="11863"/>
                  <a:pt x="4999" y="11895"/>
                  <a:pt x="5077" y="11928"/>
                </a:cubicBezTo>
                <a:cubicBezTo>
                  <a:pt x="5154" y="11967"/>
                  <a:pt x="5231" y="12001"/>
                  <a:pt x="5310" y="12041"/>
                </a:cubicBezTo>
                <a:cubicBezTo>
                  <a:pt x="5389" y="12088"/>
                  <a:pt x="5469" y="12135"/>
                  <a:pt x="5548" y="12187"/>
                </a:cubicBezTo>
                <a:cubicBezTo>
                  <a:pt x="5706" y="12290"/>
                  <a:pt x="5861" y="12398"/>
                  <a:pt x="6015" y="12527"/>
                </a:cubicBezTo>
                <a:cubicBezTo>
                  <a:pt x="6631" y="13026"/>
                  <a:pt x="7183" y="13718"/>
                  <a:pt x="7561" y="14289"/>
                </a:cubicBezTo>
                <a:cubicBezTo>
                  <a:pt x="7751" y="14574"/>
                  <a:pt x="7902" y="14833"/>
                  <a:pt x="8000" y="15009"/>
                </a:cubicBezTo>
                <a:cubicBezTo>
                  <a:pt x="8015" y="15038"/>
                  <a:pt x="8028" y="15058"/>
                  <a:pt x="8041" y="15082"/>
                </a:cubicBezTo>
                <a:cubicBezTo>
                  <a:pt x="7458" y="15485"/>
                  <a:pt x="6855" y="15688"/>
                  <a:pt x="6239" y="15689"/>
                </a:cubicBezTo>
                <a:cubicBezTo>
                  <a:pt x="4196" y="15689"/>
                  <a:pt x="2427" y="13477"/>
                  <a:pt x="1573" y="12195"/>
                </a:cubicBezTo>
                <a:cubicBezTo>
                  <a:pt x="3203" y="10519"/>
                  <a:pt x="4589" y="9672"/>
                  <a:pt x="5695" y="967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6356" name="Shape 16356"/>
          <p:cNvSpPr/>
          <p:nvPr/>
        </p:nvSpPr>
        <p:spPr>
          <a:xfrm>
            <a:off x="4942562" y="2578572"/>
            <a:ext cx="1077600" cy="107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357" name="Shape 16357"/>
          <p:cNvSpPr/>
          <p:nvPr/>
        </p:nvSpPr>
        <p:spPr>
          <a:xfrm>
            <a:off x="6241690" y="2346091"/>
            <a:ext cx="1208944" cy="120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358" name="Shape 16358"/>
          <p:cNvSpPr/>
          <p:nvPr/>
        </p:nvSpPr>
        <p:spPr>
          <a:xfrm>
            <a:off x="4351149" y="3437495"/>
            <a:ext cx="1669013" cy="166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359" name="Shape 16359"/>
          <p:cNvSpPr/>
          <p:nvPr/>
        </p:nvSpPr>
        <p:spPr>
          <a:xfrm>
            <a:off x="6302209" y="3354091"/>
            <a:ext cx="1588333" cy="1588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360" name="Shape 16360"/>
          <p:cNvSpPr/>
          <p:nvPr/>
        </p:nvSpPr>
        <p:spPr>
          <a:xfrm>
            <a:off x="6957281" y="3910239"/>
            <a:ext cx="388365" cy="476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62" h="21557" extrusionOk="0">
                <a:moveTo>
                  <a:pt x="17269" y="6321"/>
                </a:moveTo>
                <a:cubicBezTo>
                  <a:pt x="16258" y="7314"/>
                  <a:pt x="14578" y="7779"/>
                  <a:pt x="13123" y="7995"/>
                </a:cubicBezTo>
                <a:cubicBezTo>
                  <a:pt x="15299" y="6928"/>
                  <a:pt x="16671" y="4884"/>
                  <a:pt x="16671" y="2631"/>
                </a:cubicBezTo>
                <a:cubicBezTo>
                  <a:pt x="16671" y="2237"/>
                  <a:pt x="16628" y="1843"/>
                  <a:pt x="16543" y="1457"/>
                </a:cubicBezTo>
                <a:lnTo>
                  <a:pt x="18248" y="1157"/>
                </a:lnTo>
                <a:cubicBezTo>
                  <a:pt x="18488" y="2206"/>
                  <a:pt x="18860" y="4759"/>
                  <a:pt x="17269" y="6321"/>
                </a:cubicBezTo>
                <a:cubicBezTo>
                  <a:pt x="17269" y="6321"/>
                  <a:pt x="17269" y="6321"/>
                  <a:pt x="17269" y="6321"/>
                </a:cubicBezTo>
                <a:close/>
                <a:moveTo>
                  <a:pt x="14600" y="17176"/>
                </a:moveTo>
                <a:cubicBezTo>
                  <a:pt x="14930" y="17176"/>
                  <a:pt x="15198" y="17414"/>
                  <a:pt x="15198" y="17710"/>
                </a:cubicBezTo>
                <a:cubicBezTo>
                  <a:pt x="15198" y="18006"/>
                  <a:pt x="14930" y="18244"/>
                  <a:pt x="14600" y="18244"/>
                </a:cubicBezTo>
                <a:lnTo>
                  <a:pt x="5062" y="18244"/>
                </a:lnTo>
                <a:cubicBezTo>
                  <a:pt x="4733" y="18244"/>
                  <a:pt x="4465" y="18006"/>
                  <a:pt x="4465" y="17710"/>
                </a:cubicBezTo>
                <a:cubicBezTo>
                  <a:pt x="4465" y="17414"/>
                  <a:pt x="4733" y="17176"/>
                  <a:pt x="5062" y="17176"/>
                </a:cubicBezTo>
                <a:cubicBezTo>
                  <a:pt x="5062" y="17176"/>
                  <a:pt x="14600" y="17176"/>
                  <a:pt x="14600" y="17176"/>
                </a:cubicBezTo>
                <a:close/>
                <a:moveTo>
                  <a:pt x="12985" y="20013"/>
                </a:moveTo>
                <a:lnTo>
                  <a:pt x="6680" y="20013"/>
                </a:lnTo>
                <a:cubicBezTo>
                  <a:pt x="6348" y="20013"/>
                  <a:pt x="6082" y="19774"/>
                  <a:pt x="6082" y="19479"/>
                </a:cubicBezTo>
                <a:cubicBezTo>
                  <a:pt x="6082" y="19184"/>
                  <a:pt x="6348" y="18944"/>
                  <a:pt x="6680" y="18944"/>
                </a:cubicBezTo>
                <a:lnTo>
                  <a:pt x="12985" y="18944"/>
                </a:lnTo>
                <a:cubicBezTo>
                  <a:pt x="13314" y="18944"/>
                  <a:pt x="13582" y="19184"/>
                  <a:pt x="13582" y="19479"/>
                </a:cubicBezTo>
                <a:cubicBezTo>
                  <a:pt x="13582" y="19774"/>
                  <a:pt x="13314" y="20013"/>
                  <a:pt x="12985" y="20013"/>
                </a:cubicBezTo>
                <a:cubicBezTo>
                  <a:pt x="12985" y="20013"/>
                  <a:pt x="12985" y="20013"/>
                  <a:pt x="12985" y="20013"/>
                </a:cubicBezTo>
                <a:close/>
                <a:moveTo>
                  <a:pt x="2394" y="6321"/>
                </a:moveTo>
                <a:cubicBezTo>
                  <a:pt x="809" y="4765"/>
                  <a:pt x="1178" y="2208"/>
                  <a:pt x="1416" y="1158"/>
                </a:cubicBezTo>
                <a:lnTo>
                  <a:pt x="3119" y="1457"/>
                </a:lnTo>
                <a:cubicBezTo>
                  <a:pt x="3035" y="1844"/>
                  <a:pt x="2992" y="2237"/>
                  <a:pt x="2992" y="2631"/>
                </a:cubicBezTo>
                <a:cubicBezTo>
                  <a:pt x="2992" y="4884"/>
                  <a:pt x="4365" y="6928"/>
                  <a:pt x="6539" y="7995"/>
                </a:cubicBezTo>
                <a:cubicBezTo>
                  <a:pt x="5084" y="7779"/>
                  <a:pt x="3404" y="7314"/>
                  <a:pt x="2394" y="6321"/>
                </a:cubicBezTo>
                <a:cubicBezTo>
                  <a:pt x="2394" y="6321"/>
                  <a:pt x="2394" y="6321"/>
                  <a:pt x="2394" y="6321"/>
                </a:cubicBezTo>
                <a:close/>
                <a:moveTo>
                  <a:pt x="19268" y="382"/>
                </a:moveTo>
                <a:cubicBezTo>
                  <a:pt x="19180" y="118"/>
                  <a:pt x="18881" y="-43"/>
                  <a:pt x="18579" y="10"/>
                </a:cubicBezTo>
                <a:lnTo>
                  <a:pt x="15802" y="498"/>
                </a:lnTo>
                <a:lnTo>
                  <a:pt x="3861" y="498"/>
                </a:lnTo>
                <a:lnTo>
                  <a:pt x="1083" y="10"/>
                </a:lnTo>
                <a:cubicBezTo>
                  <a:pt x="781" y="-43"/>
                  <a:pt x="483" y="117"/>
                  <a:pt x="396" y="382"/>
                </a:cubicBezTo>
                <a:cubicBezTo>
                  <a:pt x="338" y="552"/>
                  <a:pt x="-969" y="4607"/>
                  <a:pt x="1510" y="7041"/>
                </a:cubicBezTo>
                <a:cubicBezTo>
                  <a:pt x="3303" y="8802"/>
                  <a:pt x="6600" y="9168"/>
                  <a:pt x="8311" y="9235"/>
                </a:cubicBezTo>
                <a:cubicBezTo>
                  <a:pt x="8474" y="9519"/>
                  <a:pt x="8564" y="9839"/>
                  <a:pt x="8564" y="10172"/>
                </a:cubicBezTo>
                <a:lnTo>
                  <a:pt x="8564" y="12512"/>
                </a:lnTo>
                <a:cubicBezTo>
                  <a:pt x="8564" y="13264"/>
                  <a:pt x="8022" y="13934"/>
                  <a:pt x="7218" y="14182"/>
                </a:cubicBezTo>
                <a:cubicBezTo>
                  <a:pt x="6226" y="14487"/>
                  <a:pt x="5559" y="14952"/>
                  <a:pt x="5296" y="15502"/>
                </a:cubicBezTo>
                <a:lnTo>
                  <a:pt x="3827" y="15502"/>
                </a:lnTo>
                <a:cubicBezTo>
                  <a:pt x="3497" y="15502"/>
                  <a:pt x="3229" y="15741"/>
                  <a:pt x="3229" y="16037"/>
                </a:cubicBezTo>
                <a:lnTo>
                  <a:pt x="3229" y="21022"/>
                </a:lnTo>
                <a:cubicBezTo>
                  <a:pt x="3229" y="21317"/>
                  <a:pt x="3497" y="21557"/>
                  <a:pt x="3827" y="21557"/>
                </a:cubicBezTo>
                <a:lnTo>
                  <a:pt x="15837" y="21557"/>
                </a:lnTo>
                <a:cubicBezTo>
                  <a:pt x="16167" y="21557"/>
                  <a:pt x="16434" y="21317"/>
                  <a:pt x="16434" y="21022"/>
                </a:cubicBezTo>
                <a:lnTo>
                  <a:pt x="16434" y="16037"/>
                </a:lnTo>
                <a:cubicBezTo>
                  <a:pt x="16434" y="15741"/>
                  <a:pt x="16167" y="15502"/>
                  <a:pt x="15837" y="15502"/>
                </a:cubicBezTo>
                <a:lnTo>
                  <a:pt x="14366" y="15502"/>
                </a:lnTo>
                <a:cubicBezTo>
                  <a:pt x="14104" y="14952"/>
                  <a:pt x="13437" y="14487"/>
                  <a:pt x="12446" y="14182"/>
                </a:cubicBezTo>
                <a:cubicBezTo>
                  <a:pt x="11640" y="13934"/>
                  <a:pt x="11099" y="13264"/>
                  <a:pt x="11099" y="12512"/>
                </a:cubicBezTo>
                <a:lnTo>
                  <a:pt x="11099" y="10172"/>
                </a:lnTo>
                <a:cubicBezTo>
                  <a:pt x="11099" y="9839"/>
                  <a:pt x="11190" y="9519"/>
                  <a:pt x="11352" y="9235"/>
                </a:cubicBezTo>
                <a:cubicBezTo>
                  <a:pt x="13063" y="9168"/>
                  <a:pt x="16359" y="8802"/>
                  <a:pt x="18153" y="7041"/>
                </a:cubicBezTo>
                <a:cubicBezTo>
                  <a:pt x="20631" y="4607"/>
                  <a:pt x="19324" y="552"/>
                  <a:pt x="19268" y="382"/>
                </a:cubicBezTo>
                <a:cubicBezTo>
                  <a:pt x="19268" y="382"/>
                  <a:pt x="19268" y="382"/>
                  <a:pt x="19268" y="3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6361" name="Shape 16361"/>
          <p:cNvSpPr/>
          <p:nvPr/>
        </p:nvSpPr>
        <p:spPr>
          <a:xfrm>
            <a:off x="5291721" y="2875507"/>
            <a:ext cx="379281" cy="379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31" y="0"/>
                </a:moveTo>
                <a:cubicBezTo>
                  <a:pt x="6090" y="0"/>
                  <a:pt x="5668" y="450"/>
                  <a:pt x="5668" y="991"/>
                </a:cubicBezTo>
                <a:lnTo>
                  <a:pt x="5668" y="9823"/>
                </a:lnTo>
                <a:lnTo>
                  <a:pt x="991" y="9823"/>
                </a:lnTo>
                <a:cubicBezTo>
                  <a:pt x="447" y="9823"/>
                  <a:pt x="0" y="10243"/>
                  <a:pt x="0" y="10786"/>
                </a:cubicBezTo>
                <a:lnTo>
                  <a:pt x="0" y="20609"/>
                </a:lnTo>
                <a:cubicBezTo>
                  <a:pt x="0" y="21153"/>
                  <a:pt x="447" y="21600"/>
                  <a:pt x="991" y="21600"/>
                </a:cubicBezTo>
                <a:lnTo>
                  <a:pt x="20637" y="21600"/>
                </a:lnTo>
                <a:cubicBezTo>
                  <a:pt x="21180" y="21600"/>
                  <a:pt x="21600" y="21153"/>
                  <a:pt x="21600" y="20609"/>
                </a:cubicBezTo>
                <a:lnTo>
                  <a:pt x="21600" y="991"/>
                </a:lnTo>
                <a:cubicBezTo>
                  <a:pt x="21600" y="450"/>
                  <a:pt x="21180" y="0"/>
                  <a:pt x="20637" y="0"/>
                </a:cubicBezTo>
                <a:lnTo>
                  <a:pt x="6631" y="0"/>
                </a:lnTo>
                <a:close/>
                <a:moveTo>
                  <a:pt x="7622" y="1954"/>
                </a:moveTo>
                <a:lnTo>
                  <a:pt x="19646" y="1954"/>
                </a:lnTo>
                <a:lnTo>
                  <a:pt x="19646" y="9135"/>
                </a:lnTo>
                <a:lnTo>
                  <a:pt x="15959" y="7072"/>
                </a:lnTo>
                <a:cubicBezTo>
                  <a:pt x="15663" y="6909"/>
                  <a:pt x="15292" y="6909"/>
                  <a:pt x="14996" y="7072"/>
                </a:cubicBezTo>
                <a:lnTo>
                  <a:pt x="10071" y="9823"/>
                </a:lnTo>
                <a:lnTo>
                  <a:pt x="7622" y="9823"/>
                </a:lnTo>
                <a:cubicBezTo>
                  <a:pt x="7622" y="9823"/>
                  <a:pt x="7622" y="1954"/>
                  <a:pt x="7622" y="1954"/>
                </a:cubicBezTo>
                <a:close/>
                <a:moveTo>
                  <a:pt x="9933" y="3522"/>
                </a:moveTo>
                <a:cubicBezTo>
                  <a:pt x="9797" y="3522"/>
                  <a:pt x="9686" y="3632"/>
                  <a:pt x="9686" y="3770"/>
                </a:cubicBezTo>
                <a:lnTo>
                  <a:pt x="9686" y="5228"/>
                </a:lnTo>
                <a:cubicBezTo>
                  <a:pt x="9686" y="5362"/>
                  <a:pt x="9797" y="5476"/>
                  <a:pt x="9933" y="5476"/>
                </a:cubicBezTo>
                <a:lnTo>
                  <a:pt x="11419" y="5476"/>
                </a:lnTo>
                <a:cubicBezTo>
                  <a:pt x="11556" y="5476"/>
                  <a:pt x="11667" y="5362"/>
                  <a:pt x="11667" y="5228"/>
                </a:cubicBezTo>
                <a:lnTo>
                  <a:pt x="11667" y="3770"/>
                </a:lnTo>
                <a:cubicBezTo>
                  <a:pt x="11667" y="3632"/>
                  <a:pt x="11556" y="3522"/>
                  <a:pt x="11419" y="3522"/>
                </a:cubicBezTo>
                <a:lnTo>
                  <a:pt x="9933" y="3522"/>
                </a:lnTo>
                <a:close/>
                <a:moveTo>
                  <a:pt x="13455" y="3522"/>
                </a:moveTo>
                <a:cubicBezTo>
                  <a:pt x="13321" y="3522"/>
                  <a:pt x="13208" y="3632"/>
                  <a:pt x="13208" y="3770"/>
                </a:cubicBezTo>
                <a:lnTo>
                  <a:pt x="13208" y="5228"/>
                </a:lnTo>
                <a:cubicBezTo>
                  <a:pt x="13208" y="5362"/>
                  <a:pt x="13321" y="5476"/>
                  <a:pt x="13455" y="5476"/>
                </a:cubicBezTo>
                <a:lnTo>
                  <a:pt x="14941" y="5476"/>
                </a:lnTo>
                <a:cubicBezTo>
                  <a:pt x="15076" y="5476"/>
                  <a:pt x="15189" y="5362"/>
                  <a:pt x="15189" y="5228"/>
                </a:cubicBezTo>
                <a:lnTo>
                  <a:pt x="15189" y="3770"/>
                </a:lnTo>
                <a:cubicBezTo>
                  <a:pt x="15189" y="3632"/>
                  <a:pt x="15076" y="3522"/>
                  <a:pt x="14941" y="3522"/>
                </a:cubicBezTo>
                <a:lnTo>
                  <a:pt x="13455" y="3522"/>
                </a:lnTo>
                <a:close/>
                <a:moveTo>
                  <a:pt x="16977" y="3522"/>
                </a:moveTo>
                <a:cubicBezTo>
                  <a:pt x="16841" y="3522"/>
                  <a:pt x="16730" y="3632"/>
                  <a:pt x="16730" y="3770"/>
                </a:cubicBezTo>
                <a:lnTo>
                  <a:pt x="16730" y="5228"/>
                </a:lnTo>
                <a:cubicBezTo>
                  <a:pt x="16730" y="5362"/>
                  <a:pt x="16841" y="5476"/>
                  <a:pt x="16977" y="5476"/>
                </a:cubicBezTo>
                <a:lnTo>
                  <a:pt x="18463" y="5476"/>
                </a:lnTo>
                <a:cubicBezTo>
                  <a:pt x="18598" y="5476"/>
                  <a:pt x="18711" y="5362"/>
                  <a:pt x="18711" y="5228"/>
                </a:cubicBezTo>
                <a:lnTo>
                  <a:pt x="18711" y="3770"/>
                </a:lnTo>
                <a:cubicBezTo>
                  <a:pt x="18711" y="3632"/>
                  <a:pt x="18598" y="3522"/>
                  <a:pt x="18463" y="3522"/>
                </a:cubicBezTo>
                <a:lnTo>
                  <a:pt x="16977" y="3522"/>
                </a:lnTo>
                <a:close/>
                <a:moveTo>
                  <a:pt x="9933" y="7044"/>
                </a:moveTo>
                <a:cubicBezTo>
                  <a:pt x="9797" y="7044"/>
                  <a:pt x="9686" y="7158"/>
                  <a:pt x="9686" y="7292"/>
                </a:cubicBezTo>
                <a:lnTo>
                  <a:pt x="9686" y="8750"/>
                </a:lnTo>
                <a:cubicBezTo>
                  <a:pt x="9686" y="8888"/>
                  <a:pt x="9797" y="8998"/>
                  <a:pt x="9933" y="8998"/>
                </a:cubicBezTo>
                <a:cubicBezTo>
                  <a:pt x="9933" y="8998"/>
                  <a:pt x="11419" y="8998"/>
                  <a:pt x="11419" y="8998"/>
                </a:cubicBezTo>
                <a:cubicBezTo>
                  <a:pt x="11556" y="8998"/>
                  <a:pt x="11667" y="8888"/>
                  <a:pt x="11667" y="8750"/>
                </a:cubicBezTo>
                <a:lnTo>
                  <a:pt x="11667" y="7292"/>
                </a:lnTo>
                <a:cubicBezTo>
                  <a:pt x="11667" y="7158"/>
                  <a:pt x="11556" y="7044"/>
                  <a:pt x="11419" y="7044"/>
                </a:cubicBezTo>
                <a:lnTo>
                  <a:pt x="9933" y="7044"/>
                </a:lnTo>
                <a:close/>
                <a:moveTo>
                  <a:pt x="15464" y="9053"/>
                </a:moveTo>
                <a:lnTo>
                  <a:pt x="19646" y="11364"/>
                </a:lnTo>
                <a:lnTo>
                  <a:pt x="19646" y="19619"/>
                </a:lnTo>
                <a:lnTo>
                  <a:pt x="11309" y="19619"/>
                </a:lnTo>
                <a:lnTo>
                  <a:pt x="11309" y="11364"/>
                </a:lnTo>
                <a:lnTo>
                  <a:pt x="15464" y="9053"/>
                </a:lnTo>
                <a:close/>
                <a:moveTo>
                  <a:pt x="1981" y="11777"/>
                </a:moveTo>
                <a:lnTo>
                  <a:pt x="9328" y="11777"/>
                </a:lnTo>
                <a:lnTo>
                  <a:pt x="9328" y="19619"/>
                </a:lnTo>
                <a:lnTo>
                  <a:pt x="1981" y="19619"/>
                </a:lnTo>
                <a:cubicBezTo>
                  <a:pt x="1981" y="19619"/>
                  <a:pt x="1981" y="11777"/>
                  <a:pt x="1981" y="11777"/>
                </a:cubicBezTo>
                <a:close/>
                <a:moveTo>
                  <a:pt x="3770" y="13208"/>
                </a:moveTo>
                <a:cubicBezTo>
                  <a:pt x="3634" y="13208"/>
                  <a:pt x="3522" y="13319"/>
                  <a:pt x="3522" y="13455"/>
                </a:cubicBezTo>
                <a:lnTo>
                  <a:pt x="3522" y="14914"/>
                </a:lnTo>
                <a:cubicBezTo>
                  <a:pt x="3522" y="15049"/>
                  <a:pt x="3634" y="15161"/>
                  <a:pt x="3770" y="15161"/>
                </a:cubicBezTo>
                <a:lnTo>
                  <a:pt x="5256" y="15161"/>
                </a:lnTo>
                <a:cubicBezTo>
                  <a:pt x="5391" y="15161"/>
                  <a:pt x="5503" y="15049"/>
                  <a:pt x="5503" y="14914"/>
                </a:cubicBezTo>
                <a:lnTo>
                  <a:pt x="5503" y="13455"/>
                </a:lnTo>
                <a:cubicBezTo>
                  <a:pt x="5505" y="13319"/>
                  <a:pt x="5391" y="13208"/>
                  <a:pt x="5256" y="13208"/>
                </a:cubicBezTo>
                <a:lnTo>
                  <a:pt x="3770" y="13208"/>
                </a:lnTo>
                <a:close/>
                <a:moveTo>
                  <a:pt x="6411" y="13208"/>
                </a:moveTo>
                <a:cubicBezTo>
                  <a:pt x="6276" y="13208"/>
                  <a:pt x="6164" y="13319"/>
                  <a:pt x="6164" y="13455"/>
                </a:cubicBezTo>
                <a:lnTo>
                  <a:pt x="6164" y="14914"/>
                </a:lnTo>
                <a:cubicBezTo>
                  <a:pt x="6164" y="15049"/>
                  <a:pt x="6276" y="15161"/>
                  <a:pt x="6411" y="15161"/>
                </a:cubicBezTo>
                <a:lnTo>
                  <a:pt x="7897" y="15161"/>
                </a:lnTo>
                <a:cubicBezTo>
                  <a:pt x="8032" y="15161"/>
                  <a:pt x="8145" y="15049"/>
                  <a:pt x="8145" y="14914"/>
                </a:cubicBezTo>
                <a:lnTo>
                  <a:pt x="8145" y="13455"/>
                </a:lnTo>
                <a:cubicBezTo>
                  <a:pt x="8145" y="13319"/>
                  <a:pt x="8032" y="13208"/>
                  <a:pt x="7897" y="13208"/>
                </a:cubicBezTo>
                <a:lnTo>
                  <a:pt x="6411" y="13208"/>
                </a:lnTo>
                <a:close/>
                <a:moveTo>
                  <a:pt x="13455" y="13208"/>
                </a:moveTo>
                <a:cubicBezTo>
                  <a:pt x="13321" y="13208"/>
                  <a:pt x="13208" y="13319"/>
                  <a:pt x="13208" y="13455"/>
                </a:cubicBezTo>
                <a:lnTo>
                  <a:pt x="13208" y="14914"/>
                </a:lnTo>
                <a:cubicBezTo>
                  <a:pt x="13208" y="15049"/>
                  <a:pt x="13321" y="15161"/>
                  <a:pt x="13455" y="15161"/>
                </a:cubicBezTo>
                <a:lnTo>
                  <a:pt x="14941" y="15161"/>
                </a:lnTo>
                <a:cubicBezTo>
                  <a:pt x="15076" y="15161"/>
                  <a:pt x="15189" y="15049"/>
                  <a:pt x="15189" y="14914"/>
                </a:cubicBezTo>
                <a:lnTo>
                  <a:pt x="15189" y="13455"/>
                </a:lnTo>
                <a:cubicBezTo>
                  <a:pt x="15189" y="13319"/>
                  <a:pt x="15076" y="13208"/>
                  <a:pt x="14941" y="13208"/>
                </a:cubicBezTo>
                <a:lnTo>
                  <a:pt x="13455" y="13208"/>
                </a:lnTo>
                <a:close/>
                <a:moveTo>
                  <a:pt x="16977" y="13208"/>
                </a:moveTo>
                <a:cubicBezTo>
                  <a:pt x="16841" y="13208"/>
                  <a:pt x="16730" y="13319"/>
                  <a:pt x="16730" y="13455"/>
                </a:cubicBezTo>
                <a:lnTo>
                  <a:pt x="16730" y="14914"/>
                </a:lnTo>
                <a:cubicBezTo>
                  <a:pt x="16730" y="15049"/>
                  <a:pt x="16841" y="15161"/>
                  <a:pt x="16977" y="15161"/>
                </a:cubicBezTo>
                <a:lnTo>
                  <a:pt x="18463" y="15161"/>
                </a:lnTo>
                <a:cubicBezTo>
                  <a:pt x="18598" y="15161"/>
                  <a:pt x="18711" y="15049"/>
                  <a:pt x="18711" y="14914"/>
                </a:cubicBezTo>
                <a:lnTo>
                  <a:pt x="18711" y="13455"/>
                </a:lnTo>
                <a:cubicBezTo>
                  <a:pt x="18711" y="13319"/>
                  <a:pt x="18598" y="13208"/>
                  <a:pt x="18463" y="13208"/>
                </a:cubicBezTo>
                <a:lnTo>
                  <a:pt x="16977" y="13208"/>
                </a:lnTo>
                <a:close/>
                <a:moveTo>
                  <a:pt x="3770" y="16730"/>
                </a:moveTo>
                <a:cubicBezTo>
                  <a:pt x="3634" y="16730"/>
                  <a:pt x="3522" y="16841"/>
                  <a:pt x="3522" y="16977"/>
                </a:cubicBezTo>
                <a:lnTo>
                  <a:pt x="3522" y="18436"/>
                </a:lnTo>
                <a:cubicBezTo>
                  <a:pt x="3522" y="18572"/>
                  <a:pt x="3634" y="18683"/>
                  <a:pt x="3770" y="18683"/>
                </a:cubicBezTo>
                <a:lnTo>
                  <a:pt x="5256" y="18683"/>
                </a:lnTo>
                <a:cubicBezTo>
                  <a:pt x="5391" y="18683"/>
                  <a:pt x="5503" y="18572"/>
                  <a:pt x="5503" y="18436"/>
                </a:cubicBezTo>
                <a:lnTo>
                  <a:pt x="5503" y="16977"/>
                </a:lnTo>
                <a:cubicBezTo>
                  <a:pt x="5505" y="16841"/>
                  <a:pt x="5391" y="16730"/>
                  <a:pt x="5256" y="16730"/>
                </a:cubicBezTo>
                <a:lnTo>
                  <a:pt x="3770" y="16730"/>
                </a:lnTo>
                <a:close/>
                <a:moveTo>
                  <a:pt x="6411" y="16730"/>
                </a:moveTo>
                <a:cubicBezTo>
                  <a:pt x="6276" y="16730"/>
                  <a:pt x="6164" y="16841"/>
                  <a:pt x="6164" y="16977"/>
                </a:cubicBezTo>
                <a:lnTo>
                  <a:pt x="6164" y="18436"/>
                </a:lnTo>
                <a:cubicBezTo>
                  <a:pt x="6164" y="18572"/>
                  <a:pt x="6276" y="18683"/>
                  <a:pt x="6411" y="18683"/>
                </a:cubicBezTo>
                <a:lnTo>
                  <a:pt x="7897" y="18683"/>
                </a:lnTo>
                <a:cubicBezTo>
                  <a:pt x="8032" y="18683"/>
                  <a:pt x="8145" y="18572"/>
                  <a:pt x="8145" y="18436"/>
                </a:cubicBezTo>
                <a:lnTo>
                  <a:pt x="8145" y="16977"/>
                </a:lnTo>
                <a:cubicBezTo>
                  <a:pt x="8145" y="16841"/>
                  <a:pt x="8032" y="16730"/>
                  <a:pt x="7897" y="16730"/>
                </a:cubicBezTo>
                <a:lnTo>
                  <a:pt x="6411" y="16730"/>
                </a:lnTo>
                <a:close/>
                <a:moveTo>
                  <a:pt x="13455" y="16730"/>
                </a:moveTo>
                <a:cubicBezTo>
                  <a:pt x="13321" y="16730"/>
                  <a:pt x="13208" y="16841"/>
                  <a:pt x="13208" y="16977"/>
                </a:cubicBezTo>
                <a:lnTo>
                  <a:pt x="13208" y="18436"/>
                </a:lnTo>
                <a:cubicBezTo>
                  <a:pt x="13208" y="18572"/>
                  <a:pt x="13321" y="18683"/>
                  <a:pt x="13455" y="18683"/>
                </a:cubicBezTo>
                <a:lnTo>
                  <a:pt x="14941" y="18683"/>
                </a:lnTo>
                <a:cubicBezTo>
                  <a:pt x="15076" y="18683"/>
                  <a:pt x="15189" y="18572"/>
                  <a:pt x="15189" y="18436"/>
                </a:cubicBezTo>
                <a:lnTo>
                  <a:pt x="15189" y="16977"/>
                </a:lnTo>
                <a:cubicBezTo>
                  <a:pt x="15189" y="16841"/>
                  <a:pt x="15076" y="16730"/>
                  <a:pt x="14941" y="16730"/>
                </a:cubicBezTo>
                <a:lnTo>
                  <a:pt x="13455" y="16730"/>
                </a:lnTo>
                <a:close/>
                <a:moveTo>
                  <a:pt x="16977" y="16730"/>
                </a:moveTo>
                <a:cubicBezTo>
                  <a:pt x="16841" y="16730"/>
                  <a:pt x="16730" y="16841"/>
                  <a:pt x="16730" y="16977"/>
                </a:cubicBezTo>
                <a:lnTo>
                  <a:pt x="16730" y="18436"/>
                </a:lnTo>
                <a:cubicBezTo>
                  <a:pt x="16730" y="18572"/>
                  <a:pt x="16841" y="18683"/>
                  <a:pt x="16977" y="18683"/>
                </a:cubicBezTo>
                <a:lnTo>
                  <a:pt x="18463" y="18683"/>
                </a:lnTo>
                <a:cubicBezTo>
                  <a:pt x="18598" y="18683"/>
                  <a:pt x="18711" y="18572"/>
                  <a:pt x="18711" y="18436"/>
                </a:cubicBezTo>
                <a:lnTo>
                  <a:pt x="18711" y="16977"/>
                </a:lnTo>
                <a:cubicBezTo>
                  <a:pt x="18711" y="16841"/>
                  <a:pt x="18598" y="16730"/>
                  <a:pt x="18463" y="16730"/>
                </a:cubicBezTo>
                <a:lnTo>
                  <a:pt x="16977" y="167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6362" name="Shape 16362"/>
          <p:cNvSpPr/>
          <p:nvPr/>
        </p:nvSpPr>
        <p:spPr>
          <a:xfrm>
            <a:off x="4958014" y="3948175"/>
            <a:ext cx="455283" cy="534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2168" y="3224"/>
                </a:moveTo>
                <a:cubicBezTo>
                  <a:pt x="13101" y="2016"/>
                  <a:pt x="15193" y="1403"/>
                  <a:pt x="18388" y="1403"/>
                </a:cubicBezTo>
                <a:cubicBezTo>
                  <a:pt x="18770" y="1403"/>
                  <a:pt x="19171" y="1413"/>
                  <a:pt x="19587" y="1430"/>
                </a:cubicBezTo>
                <a:cubicBezTo>
                  <a:pt x="18833" y="2994"/>
                  <a:pt x="16780" y="6270"/>
                  <a:pt x="12678" y="6637"/>
                </a:cubicBezTo>
                <a:cubicBezTo>
                  <a:pt x="12685" y="6616"/>
                  <a:pt x="12693" y="6594"/>
                  <a:pt x="12702" y="6568"/>
                </a:cubicBezTo>
                <a:cubicBezTo>
                  <a:pt x="12759" y="6410"/>
                  <a:pt x="12850" y="6180"/>
                  <a:pt x="12982" y="5908"/>
                </a:cubicBezTo>
                <a:cubicBezTo>
                  <a:pt x="13047" y="5772"/>
                  <a:pt x="13125" y="5626"/>
                  <a:pt x="13210" y="5473"/>
                </a:cubicBezTo>
                <a:cubicBezTo>
                  <a:pt x="13297" y="5321"/>
                  <a:pt x="13390" y="5160"/>
                  <a:pt x="13498" y="4999"/>
                </a:cubicBezTo>
                <a:cubicBezTo>
                  <a:pt x="13603" y="4836"/>
                  <a:pt x="13721" y="4672"/>
                  <a:pt x="13846" y="4509"/>
                </a:cubicBezTo>
                <a:cubicBezTo>
                  <a:pt x="13911" y="4428"/>
                  <a:pt x="13974" y="4344"/>
                  <a:pt x="14043" y="4264"/>
                </a:cubicBezTo>
                <a:lnTo>
                  <a:pt x="14145" y="4144"/>
                </a:lnTo>
                <a:lnTo>
                  <a:pt x="14252" y="4024"/>
                </a:lnTo>
                <a:cubicBezTo>
                  <a:pt x="14395" y="3866"/>
                  <a:pt x="14548" y="3715"/>
                  <a:pt x="14705" y="3568"/>
                </a:cubicBezTo>
                <a:cubicBezTo>
                  <a:pt x="14784" y="3496"/>
                  <a:pt x="14865" y="3427"/>
                  <a:pt x="14945" y="3357"/>
                </a:cubicBezTo>
                <a:cubicBezTo>
                  <a:pt x="15028" y="3291"/>
                  <a:pt x="15109" y="3224"/>
                  <a:pt x="15191" y="3159"/>
                </a:cubicBezTo>
                <a:cubicBezTo>
                  <a:pt x="15275" y="3098"/>
                  <a:pt x="15358" y="3037"/>
                  <a:pt x="15439" y="2978"/>
                </a:cubicBezTo>
                <a:cubicBezTo>
                  <a:pt x="15524" y="2921"/>
                  <a:pt x="15607" y="2866"/>
                  <a:pt x="15688" y="2812"/>
                </a:cubicBezTo>
                <a:cubicBezTo>
                  <a:pt x="15772" y="2762"/>
                  <a:pt x="15854" y="2713"/>
                  <a:pt x="15932" y="2665"/>
                </a:cubicBezTo>
                <a:cubicBezTo>
                  <a:pt x="16012" y="2617"/>
                  <a:pt x="16093" y="2578"/>
                  <a:pt x="16169" y="2536"/>
                </a:cubicBezTo>
                <a:cubicBezTo>
                  <a:pt x="16207" y="2516"/>
                  <a:pt x="16244" y="2495"/>
                  <a:pt x="16282" y="2476"/>
                </a:cubicBezTo>
                <a:cubicBezTo>
                  <a:pt x="16319" y="2458"/>
                  <a:pt x="16356" y="2440"/>
                  <a:pt x="16392" y="2423"/>
                </a:cubicBezTo>
                <a:cubicBezTo>
                  <a:pt x="16465" y="2389"/>
                  <a:pt x="16532" y="2355"/>
                  <a:pt x="16598" y="2326"/>
                </a:cubicBezTo>
                <a:cubicBezTo>
                  <a:pt x="16731" y="2273"/>
                  <a:pt x="16847" y="2222"/>
                  <a:pt x="16944" y="2185"/>
                </a:cubicBezTo>
                <a:cubicBezTo>
                  <a:pt x="17142" y="2115"/>
                  <a:pt x="17255" y="2074"/>
                  <a:pt x="17255" y="2074"/>
                </a:cubicBezTo>
                <a:cubicBezTo>
                  <a:pt x="17255" y="2074"/>
                  <a:pt x="17134" y="2094"/>
                  <a:pt x="16923" y="2128"/>
                </a:cubicBezTo>
                <a:cubicBezTo>
                  <a:pt x="16817" y="2147"/>
                  <a:pt x="16691" y="2175"/>
                  <a:pt x="16544" y="2206"/>
                </a:cubicBezTo>
                <a:cubicBezTo>
                  <a:pt x="16470" y="2223"/>
                  <a:pt x="16395" y="2244"/>
                  <a:pt x="16313" y="2265"/>
                </a:cubicBezTo>
                <a:cubicBezTo>
                  <a:pt x="16272" y="2275"/>
                  <a:pt x="16230" y="2287"/>
                  <a:pt x="16188" y="2298"/>
                </a:cubicBezTo>
                <a:cubicBezTo>
                  <a:pt x="16145" y="2311"/>
                  <a:pt x="16102" y="2324"/>
                  <a:pt x="16059" y="2338"/>
                </a:cubicBezTo>
                <a:cubicBezTo>
                  <a:pt x="15971" y="2366"/>
                  <a:pt x="15877" y="2392"/>
                  <a:pt x="15784" y="2426"/>
                </a:cubicBezTo>
                <a:cubicBezTo>
                  <a:pt x="15692" y="2460"/>
                  <a:pt x="15594" y="2496"/>
                  <a:pt x="15495" y="2532"/>
                </a:cubicBezTo>
                <a:cubicBezTo>
                  <a:pt x="15398" y="2572"/>
                  <a:pt x="15297" y="2614"/>
                  <a:pt x="15195" y="2657"/>
                </a:cubicBezTo>
                <a:cubicBezTo>
                  <a:pt x="15095" y="2703"/>
                  <a:pt x="14992" y="2751"/>
                  <a:pt x="14888" y="2799"/>
                </a:cubicBezTo>
                <a:cubicBezTo>
                  <a:pt x="14786" y="2852"/>
                  <a:pt x="14682" y="2905"/>
                  <a:pt x="14578" y="2960"/>
                </a:cubicBezTo>
                <a:cubicBezTo>
                  <a:pt x="14476" y="3018"/>
                  <a:pt x="14370" y="3075"/>
                  <a:pt x="14269" y="3137"/>
                </a:cubicBezTo>
                <a:cubicBezTo>
                  <a:pt x="14063" y="3262"/>
                  <a:pt x="13859" y="3394"/>
                  <a:pt x="13664" y="3536"/>
                </a:cubicBezTo>
                <a:cubicBezTo>
                  <a:pt x="13466" y="3676"/>
                  <a:pt x="13279" y="3826"/>
                  <a:pt x="13097" y="3978"/>
                </a:cubicBezTo>
                <a:cubicBezTo>
                  <a:pt x="12917" y="4129"/>
                  <a:pt x="12745" y="4285"/>
                  <a:pt x="12586" y="4441"/>
                </a:cubicBezTo>
                <a:cubicBezTo>
                  <a:pt x="12424" y="4595"/>
                  <a:pt x="12278" y="4752"/>
                  <a:pt x="12140" y="4901"/>
                </a:cubicBezTo>
                <a:cubicBezTo>
                  <a:pt x="12005" y="5054"/>
                  <a:pt x="11879" y="5199"/>
                  <a:pt x="11770" y="5337"/>
                </a:cubicBezTo>
                <a:cubicBezTo>
                  <a:pt x="11726" y="5391"/>
                  <a:pt x="11685" y="5443"/>
                  <a:pt x="11646" y="5494"/>
                </a:cubicBezTo>
                <a:cubicBezTo>
                  <a:pt x="11543" y="4703"/>
                  <a:pt x="11658" y="3885"/>
                  <a:pt x="12168" y="3224"/>
                </a:cubicBezTo>
                <a:cubicBezTo>
                  <a:pt x="12168" y="3224"/>
                  <a:pt x="12168" y="3224"/>
                  <a:pt x="12168" y="3224"/>
                </a:cubicBezTo>
                <a:close/>
                <a:moveTo>
                  <a:pt x="1574" y="5896"/>
                </a:moveTo>
                <a:cubicBezTo>
                  <a:pt x="3204" y="5086"/>
                  <a:pt x="4588" y="4676"/>
                  <a:pt x="5693" y="4676"/>
                </a:cubicBezTo>
                <a:cubicBezTo>
                  <a:pt x="7220" y="4676"/>
                  <a:pt x="7937" y="5497"/>
                  <a:pt x="8273" y="6270"/>
                </a:cubicBezTo>
                <a:cubicBezTo>
                  <a:pt x="8225" y="6247"/>
                  <a:pt x="8175" y="6223"/>
                  <a:pt x="8123" y="6200"/>
                </a:cubicBezTo>
                <a:cubicBezTo>
                  <a:pt x="7625" y="5968"/>
                  <a:pt x="6931" y="5715"/>
                  <a:pt x="6205" y="5576"/>
                </a:cubicBezTo>
                <a:cubicBezTo>
                  <a:pt x="6024" y="5540"/>
                  <a:pt x="5841" y="5512"/>
                  <a:pt x="5661" y="5490"/>
                </a:cubicBezTo>
                <a:cubicBezTo>
                  <a:pt x="5571" y="5479"/>
                  <a:pt x="5481" y="5472"/>
                  <a:pt x="5393" y="5463"/>
                </a:cubicBezTo>
                <a:cubicBezTo>
                  <a:pt x="5305" y="5458"/>
                  <a:pt x="5217" y="5453"/>
                  <a:pt x="5131" y="5447"/>
                </a:cubicBezTo>
                <a:cubicBezTo>
                  <a:pt x="5045" y="5445"/>
                  <a:pt x="4960" y="5444"/>
                  <a:pt x="4878" y="5443"/>
                </a:cubicBezTo>
                <a:cubicBezTo>
                  <a:pt x="4795" y="5444"/>
                  <a:pt x="4714" y="5445"/>
                  <a:pt x="4636" y="5447"/>
                </a:cubicBezTo>
                <a:cubicBezTo>
                  <a:pt x="4480" y="5456"/>
                  <a:pt x="4333" y="5465"/>
                  <a:pt x="4198" y="5481"/>
                </a:cubicBezTo>
                <a:cubicBezTo>
                  <a:pt x="4131" y="5488"/>
                  <a:pt x="4067" y="5497"/>
                  <a:pt x="4006" y="5508"/>
                </a:cubicBezTo>
                <a:cubicBezTo>
                  <a:pt x="3946" y="5517"/>
                  <a:pt x="3888" y="5525"/>
                  <a:pt x="3835" y="5534"/>
                </a:cubicBezTo>
                <a:cubicBezTo>
                  <a:pt x="3728" y="5556"/>
                  <a:pt x="3635" y="5573"/>
                  <a:pt x="3560" y="5592"/>
                </a:cubicBezTo>
                <a:cubicBezTo>
                  <a:pt x="3411" y="5629"/>
                  <a:pt x="3325" y="5651"/>
                  <a:pt x="3325" y="5651"/>
                </a:cubicBezTo>
                <a:cubicBezTo>
                  <a:pt x="3325" y="5651"/>
                  <a:pt x="3414" y="5645"/>
                  <a:pt x="3568" y="5634"/>
                </a:cubicBezTo>
                <a:cubicBezTo>
                  <a:pt x="3645" y="5630"/>
                  <a:pt x="3740" y="5630"/>
                  <a:pt x="3846" y="5628"/>
                </a:cubicBezTo>
                <a:cubicBezTo>
                  <a:pt x="3900" y="5628"/>
                  <a:pt x="3956" y="5630"/>
                  <a:pt x="4016" y="5631"/>
                </a:cubicBezTo>
                <a:cubicBezTo>
                  <a:pt x="4076" y="5633"/>
                  <a:pt x="4138" y="5635"/>
                  <a:pt x="4204" y="5641"/>
                </a:cubicBezTo>
                <a:cubicBezTo>
                  <a:pt x="4334" y="5648"/>
                  <a:pt x="4474" y="5664"/>
                  <a:pt x="4621" y="5683"/>
                </a:cubicBezTo>
                <a:cubicBezTo>
                  <a:pt x="4694" y="5695"/>
                  <a:pt x="4769" y="5706"/>
                  <a:pt x="4845" y="5719"/>
                </a:cubicBezTo>
                <a:cubicBezTo>
                  <a:pt x="4920" y="5734"/>
                  <a:pt x="4997" y="5750"/>
                  <a:pt x="5076" y="5766"/>
                </a:cubicBezTo>
                <a:cubicBezTo>
                  <a:pt x="5153" y="5785"/>
                  <a:pt x="5231" y="5804"/>
                  <a:pt x="5310" y="5823"/>
                </a:cubicBezTo>
                <a:cubicBezTo>
                  <a:pt x="5389" y="5846"/>
                  <a:pt x="5468" y="5867"/>
                  <a:pt x="5547" y="5892"/>
                </a:cubicBezTo>
                <a:cubicBezTo>
                  <a:pt x="5704" y="5941"/>
                  <a:pt x="5862" y="5995"/>
                  <a:pt x="6015" y="6057"/>
                </a:cubicBezTo>
                <a:cubicBezTo>
                  <a:pt x="6632" y="6298"/>
                  <a:pt x="7185" y="6634"/>
                  <a:pt x="7563" y="6910"/>
                </a:cubicBezTo>
                <a:cubicBezTo>
                  <a:pt x="7753" y="7048"/>
                  <a:pt x="7902" y="7171"/>
                  <a:pt x="8001" y="7256"/>
                </a:cubicBezTo>
                <a:cubicBezTo>
                  <a:pt x="8015" y="7270"/>
                  <a:pt x="8029" y="7282"/>
                  <a:pt x="8042" y="7294"/>
                </a:cubicBezTo>
                <a:cubicBezTo>
                  <a:pt x="7458" y="7488"/>
                  <a:pt x="6855" y="7587"/>
                  <a:pt x="6240" y="7587"/>
                </a:cubicBezTo>
                <a:cubicBezTo>
                  <a:pt x="4196" y="7587"/>
                  <a:pt x="2428" y="6516"/>
                  <a:pt x="1574" y="5896"/>
                </a:cubicBezTo>
                <a:cubicBezTo>
                  <a:pt x="1574" y="5896"/>
                  <a:pt x="1574" y="5896"/>
                  <a:pt x="1574" y="5896"/>
                </a:cubicBezTo>
                <a:close/>
                <a:moveTo>
                  <a:pt x="19487" y="4492"/>
                </a:moveTo>
                <a:cubicBezTo>
                  <a:pt x="20924" y="2767"/>
                  <a:pt x="21493" y="1056"/>
                  <a:pt x="21517" y="985"/>
                </a:cubicBezTo>
                <a:cubicBezTo>
                  <a:pt x="21582" y="784"/>
                  <a:pt x="21540" y="569"/>
                  <a:pt x="21402" y="397"/>
                </a:cubicBezTo>
                <a:cubicBezTo>
                  <a:pt x="21262" y="225"/>
                  <a:pt x="21042" y="116"/>
                  <a:pt x="20799" y="98"/>
                </a:cubicBezTo>
                <a:cubicBezTo>
                  <a:pt x="19950" y="33"/>
                  <a:pt x="19137" y="0"/>
                  <a:pt x="18388" y="0"/>
                </a:cubicBezTo>
                <a:cubicBezTo>
                  <a:pt x="14607" y="0"/>
                  <a:pt x="12054" y="825"/>
                  <a:pt x="10798" y="2451"/>
                </a:cubicBezTo>
                <a:cubicBezTo>
                  <a:pt x="9486" y="4149"/>
                  <a:pt x="10017" y="6170"/>
                  <a:pt x="10428" y="7184"/>
                </a:cubicBezTo>
                <a:cubicBezTo>
                  <a:pt x="10427" y="7185"/>
                  <a:pt x="10427" y="7186"/>
                  <a:pt x="10426" y="7187"/>
                </a:cubicBezTo>
                <a:cubicBezTo>
                  <a:pt x="10174" y="7011"/>
                  <a:pt x="9908" y="6874"/>
                  <a:pt x="9659" y="6774"/>
                </a:cubicBezTo>
                <a:cubicBezTo>
                  <a:pt x="9325" y="5228"/>
                  <a:pt x="8146" y="3659"/>
                  <a:pt x="5693" y="3659"/>
                </a:cubicBezTo>
                <a:cubicBezTo>
                  <a:pt x="4212" y="3659"/>
                  <a:pt x="2390" y="4239"/>
                  <a:pt x="276" y="5381"/>
                </a:cubicBezTo>
                <a:cubicBezTo>
                  <a:pt x="128" y="5462"/>
                  <a:pt x="27" y="5595"/>
                  <a:pt x="4" y="5744"/>
                </a:cubicBezTo>
                <a:cubicBezTo>
                  <a:pt x="-18" y="5894"/>
                  <a:pt x="38" y="6045"/>
                  <a:pt x="158" y="6155"/>
                </a:cubicBezTo>
                <a:cubicBezTo>
                  <a:pt x="267" y="6256"/>
                  <a:pt x="2851" y="8603"/>
                  <a:pt x="6240" y="8603"/>
                </a:cubicBezTo>
                <a:cubicBezTo>
                  <a:pt x="7081" y="8603"/>
                  <a:pt x="7899" y="8457"/>
                  <a:pt x="8684" y="8168"/>
                </a:cubicBezTo>
                <a:cubicBezTo>
                  <a:pt x="8891" y="8230"/>
                  <a:pt x="9481" y="8450"/>
                  <a:pt x="9654" y="8933"/>
                </a:cubicBezTo>
                <a:cubicBezTo>
                  <a:pt x="9500" y="9508"/>
                  <a:pt x="9404" y="10140"/>
                  <a:pt x="9368" y="10810"/>
                </a:cubicBezTo>
                <a:lnTo>
                  <a:pt x="1881" y="10810"/>
                </a:lnTo>
                <a:cubicBezTo>
                  <a:pt x="1372" y="10810"/>
                  <a:pt x="959" y="11163"/>
                  <a:pt x="959" y="11599"/>
                </a:cubicBezTo>
                <a:lnTo>
                  <a:pt x="959" y="12422"/>
                </a:lnTo>
                <a:cubicBezTo>
                  <a:pt x="959" y="12857"/>
                  <a:pt x="1372" y="13210"/>
                  <a:pt x="1881" y="13210"/>
                </a:cubicBezTo>
                <a:lnTo>
                  <a:pt x="2509" y="13210"/>
                </a:lnTo>
                <a:lnTo>
                  <a:pt x="3828" y="20926"/>
                </a:lnTo>
                <a:cubicBezTo>
                  <a:pt x="3893" y="21313"/>
                  <a:pt x="4282" y="21600"/>
                  <a:pt x="4741" y="21600"/>
                </a:cubicBezTo>
                <a:lnTo>
                  <a:pt x="16580" y="21600"/>
                </a:lnTo>
                <a:cubicBezTo>
                  <a:pt x="17038" y="21600"/>
                  <a:pt x="17427" y="21313"/>
                  <a:pt x="17493" y="20926"/>
                </a:cubicBezTo>
                <a:lnTo>
                  <a:pt x="18811" y="13210"/>
                </a:lnTo>
                <a:lnTo>
                  <a:pt x="19439" y="13210"/>
                </a:lnTo>
                <a:cubicBezTo>
                  <a:pt x="19949" y="13210"/>
                  <a:pt x="20362" y="12857"/>
                  <a:pt x="20362" y="12422"/>
                </a:cubicBezTo>
                <a:lnTo>
                  <a:pt x="20362" y="11599"/>
                </a:lnTo>
                <a:cubicBezTo>
                  <a:pt x="20362" y="11163"/>
                  <a:pt x="19949" y="10810"/>
                  <a:pt x="19439" y="10810"/>
                </a:cubicBezTo>
                <a:lnTo>
                  <a:pt x="11245" y="10810"/>
                </a:lnTo>
                <a:cubicBezTo>
                  <a:pt x="11316" y="9627"/>
                  <a:pt x="11601" y="8673"/>
                  <a:pt x="11994" y="8073"/>
                </a:cubicBezTo>
                <a:cubicBezTo>
                  <a:pt x="14962" y="8052"/>
                  <a:pt x="17551" y="6814"/>
                  <a:pt x="19487" y="4492"/>
                </a:cubicBezTo>
                <a:cubicBezTo>
                  <a:pt x="19487" y="4492"/>
                  <a:pt x="19487" y="4492"/>
                  <a:pt x="19487" y="44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6363" name="Shape 16363"/>
          <p:cNvSpPr/>
          <p:nvPr/>
        </p:nvSpPr>
        <p:spPr>
          <a:xfrm>
            <a:off x="6634225" y="2766603"/>
            <a:ext cx="423873" cy="373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42" y="10633"/>
                </a:moveTo>
                <a:lnTo>
                  <a:pt x="9785" y="10716"/>
                </a:lnTo>
                <a:lnTo>
                  <a:pt x="10006" y="11930"/>
                </a:lnTo>
                <a:lnTo>
                  <a:pt x="10412" y="13353"/>
                </a:lnTo>
                <a:lnTo>
                  <a:pt x="11040" y="14860"/>
                </a:lnTo>
                <a:lnTo>
                  <a:pt x="11926" y="16535"/>
                </a:lnTo>
                <a:lnTo>
                  <a:pt x="13108" y="18335"/>
                </a:lnTo>
                <a:lnTo>
                  <a:pt x="13218" y="18544"/>
                </a:lnTo>
                <a:lnTo>
                  <a:pt x="13218" y="19507"/>
                </a:lnTo>
                <a:lnTo>
                  <a:pt x="13108" y="20260"/>
                </a:lnTo>
                <a:lnTo>
                  <a:pt x="12960" y="20847"/>
                </a:lnTo>
                <a:lnTo>
                  <a:pt x="12775" y="21223"/>
                </a:lnTo>
                <a:lnTo>
                  <a:pt x="12554" y="21558"/>
                </a:lnTo>
                <a:lnTo>
                  <a:pt x="12480" y="21600"/>
                </a:lnTo>
                <a:lnTo>
                  <a:pt x="11778" y="21600"/>
                </a:lnTo>
                <a:lnTo>
                  <a:pt x="11077" y="21349"/>
                </a:lnTo>
                <a:lnTo>
                  <a:pt x="10412" y="20847"/>
                </a:lnTo>
                <a:lnTo>
                  <a:pt x="9785" y="20177"/>
                </a:lnTo>
                <a:lnTo>
                  <a:pt x="9231" y="19507"/>
                </a:lnTo>
                <a:lnTo>
                  <a:pt x="8714" y="18795"/>
                </a:lnTo>
                <a:lnTo>
                  <a:pt x="8308" y="18084"/>
                </a:lnTo>
                <a:lnTo>
                  <a:pt x="7975" y="17498"/>
                </a:lnTo>
                <a:lnTo>
                  <a:pt x="7791" y="17121"/>
                </a:lnTo>
                <a:lnTo>
                  <a:pt x="7754" y="16995"/>
                </a:lnTo>
                <a:lnTo>
                  <a:pt x="7458" y="15572"/>
                </a:lnTo>
                <a:lnTo>
                  <a:pt x="7348" y="14358"/>
                </a:lnTo>
                <a:lnTo>
                  <a:pt x="7422" y="13395"/>
                </a:lnTo>
                <a:lnTo>
                  <a:pt x="7569" y="12558"/>
                </a:lnTo>
                <a:lnTo>
                  <a:pt x="7791" y="11930"/>
                </a:lnTo>
                <a:lnTo>
                  <a:pt x="8086" y="11470"/>
                </a:lnTo>
                <a:lnTo>
                  <a:pt x="8308" y="11093"/>
                </a:lnTo>
                <a:lnTo>
                  <a:pt x="8603" y="10884"/>
                </a:lnTo>
                <a:lnTo>
                  <a:pt x="8751" y="10758"/>
                </a:lnTo>
                <a:lnTo>
                  <a:pt x="8825" y="10716"/>
                </a:lnTo>
                <a:lnTo>
                  <a:pt x="9342" y="10633"/>
                </a:lnTo>
                <a:close/>
                <a:moveTo>
                  <a:pt x="10117" y="9251"/>
                </a:moveTo>
                <a:lnTo>
                  <a:pt x="11040" y="10256"/>
                </a:lnTo>
                <a:lnTo>
                  <a:pt x="11705" y="11428"/>
                </a:lnTo>
                <a:lnTo>
                  <a:pt x="12148" y="12642"/>
                </a:lnTo>
                <a:lnTo>
                  <a:pt x="12554" y="13856"/>
                </a:lnTo>
                <a:lnTo>
                  <a:pt x="12738" y="14944"/>
                </a:lnTo>
                <a:lnTo>
                  <a:pt x="12886" y="15907"/>
                </a:lnTo>
                <a:lnTo>
                  <a:pt x="12960" y="16660"/>
                </a:lnTo>
                <a:lnTo>
                  <a:pt x="12960" y="17372"/>
                </a:lnTo>
                <a:lnTo>
                  <a:pt x="11889" y="15781"/>
                </a:lnTo>
                <a:lnTo>
                  <a:pt x="11151" y="14233"/>
                </a:lnTo>
                <a:lnTo>
                  <a:pt x="10634" y="12893"/>
                </a:lnTo>
                <a:lnTo>
                  <a:pt x="10302" y="11679"/>
                </a:lnTo>
                <a:lnTo>
                  <a:pt x="10191" y="10633"/>
                </a:lnTo>
                <a:lnTo>
                  <a:pt x="10117" y="9879"/>
                </a:lnTo>
                <a:lnTo>
                  <a:pt x="10117" y="9251"/>
                </a:lnTo>
                <a:close/>
                <a:moveTo>
                  <a:pt x="15138" y="8833"/>
                </a:moveTo>
                <a:lnTo>
                  <a:pt x="16062" y="8958"/>
                </a:lnTo>
                <a:lnTo>
                  <a:pt x="17022" y="9293"/>
                </a:lnTo>
                <a:lnTo>
                  <a:pt x="17871" y="9795"/>
                </a:lnTo>
                <a:lnTo>
                  <a:pt x="18646" y="10633"/>
                </a:lnTo>
                <a:lnTo>
                  <a:pt x="18757" y="10716"/>
                </a:lnTo>
                <a:lnTo>
                  <a:pt x="19015" y="11009"/>
                </a:lnTo>
                <a:lnTo>
                  <a:pt x="19274" y="11470"/>
                </a:lnTo>
                <a:lnTo>
                  <a:pt x="19606" y="12098"/>
                </a:lnTo>
                <a:lnTo>
                  <a:pt x="19975" y="12893"/>
                </a:lnTo>
                <a:lnTo>
                  <a:pt x="20123" y="13856"/>
                </a:lnTo>
                <a:lnTo>
                  <a:pt x="20123" y="14860"/>
                </a:lnTo>
                <a:lnTo>
                  <a:pt x="19975" y="16074"/>
                </a:lnTo>
                <a:lnTo>
                  <a:pt x="19458" y="17372"/>
                </a:lnTo>
                <a:lnTo>
                  <a:pt x="19385" y="17581"/>
                </a:lnTo>
                <a:lnTo>
                  <a:pt x="19237" y="17874"/>
                </a:lnTo>
                <a:lnTo>
                  <a:pt x="19015" y="18419"/>
                </a:lnTo>
                <a:lnTo>
                  <a:pt x="18720" y="18963"/>
                </a:lnTo>
                <a:lnTo>
                  <a:pt x="18388" y="19549"/>
                </a:lnTo>
                <a:lnTo>
                  <a:pt x="18018" y="20009"/>
                </a:lnTo>
                <a:lnTo>
                  <a:pt x="17982" y="20051"/>
                </a:lnTo>
                <a:lnTo>
                  <a:pt x="17908" y="20260"/>
                </a:lnTo>
                <a:lnTo>
                  <a:pt x="17760" y="20470"/>
                </a:lnTo>
                <a:lnTo>
                  <a:pt x="17465" y="20721"/>
                </a:lnTo>
                <a:lnTo>
                  <a:pt x="17206" y="20847"/>
                </a:lnTo>
                <a:lnTo>
                  <a:pt x="16800" y="20888"/>
                </a:lnTo>
                <a:lnTo>
                  <a:pt x="16283" y="20847"/>
                </a:lnTo>
                <a:lnTo>
                  <a:pt x="15729" y="20595"/>
                </a:lnTo>
                <a:lnTo>
                  <a:pt x="15102" y="20009"/>
                </a:lnTo>
                <a:lnTo>
                  <a:pt x="14991" y="19926"/>
                </a:lnTo>
                <a:lnTo>
                  <a:pt x="14769" y="19674"/>
                </a:lnTo>
                <a:lnTo>
                  <a:pt x="14363" y="19340"/>
                </a:lnTo>
                <a:lnTo>
                  <a:pt x="13403" y="18251"/>
                </a:lnTo>
                <a:lnTo>
                  <a:pt x="13403" y="17372"/>
                </a:lnTo>
                <a:lnTo>
                  <a:pt x="13329" y="16493"/>
                </a:lnTo>
                <a:lnTo>
                  <a:pt x="13182" y="15321"/>
                </a:lnTo>
                <a:lnTo>
                  <a:pt x="12886" y="13981"/>
                </a:lnTo>
                <a:lnTo>
                  <a:pt x="12480" y="12558"/>
                </a:lnTo>
                <a:lnTo>
                  <a:pt x="11926" y="11093"/>
                </a:lnTo>
                <a:lnTo>
                  <a:pt x="11151" y="9670"/>
                </a:lnTo>
                <a:lnTo>
                  <a:pt x="11298" y="9628"/>
                </a:lnTo>
                <a:lnTo>
                  <a:pt x="11483" y="9502"/>
                </a:lnTo>
                <a:lnTo>
                  <a:pt x="11631" y="9419"/>
                </a:lnTo>
                <a:lnTo>
                  <a:pt x="11778" y="9419"/>
                </a:lnTo>
                <a:lnTo>
                  <a:pt x="12148" y="9293"/>
                </a:lnTo>
                <a:lnTo>
                  <a:pt x="12738" y="9126"/>
                </a:lnTo>
                <a:lnTo>
                  <a:pt x="13403" y="8916"/>
                </a:lnTo>
                <a:lnTo>
                  <a:pt x="14252" y="8833"/>
                </a:lnTo>
                <a:lnTo>
                  <a:pt x="15138" y="8833"/>
                </a:lnTo>
                <a:close/>
                <a:moveTo>
                  <a:pt x="1182" y="3767"/>
                </a:moveTo>
                <a:lnTo>
                  <a:pt x="1883" y="3935"/>
                </a:lnTo>
                <a:lnTo>
                  <a:pt x="2732" y="4186"/>
                </a:lnTo>
                <a:lnTo>
                  <a:pt x="3582" y="4563"/>
                </a:lnTo>
                <a:lnTo>
                  <a:pt x="4468" y="5023"/>
                </a:lnTo>
                <a:lnTo>
                  <a:pt x="6166" y="6028"/>
                </a:lnTo>
                <a:lnTo>
                  <a:pt x="6831" y="6530"/>
                </a:lnTo>
                <a:lnTo>
                  <a:pt x="7458" y="6907"/>
                </a:lnTo>
                <a:lnTo>
                  <a:pt x="7865" y="7242"/>
                </a:lnTo>
                <a:lnTo>
                  <a:pt x="8049" y="7367"/>
                </a:lnTo>
                <a:lnTo>
                  <a:pt x="8714" y="8079"/>
                </a:lnTo>
                <a:lnTo>
                  <a:pt x="9342" y="8791"/>
                </a:lnTo>
                <a:lnTo>
                  <a:pt x="9342" y="9377"/>
                </a:lnTo>
                <a:lnTo>
                  <a:pt x="9452" y="10130"/>
                </a:lnTo>
                <a:lnTo>
                  <a:pt x="9231" y="10047"/>
                </a:lnTo>
                <a:lnTo>
                  <a:pt x="9046" y="10047"/>
                </a:lnTo>
                <a:lnTo>
                  <a:pt x="8382" y="10214"/>
                </a:lnTo>
                <a:lnTo>
                  <a:pt x="8271" y="10256"/>
                </a:lnTo>
                <a:lnTo>
                  <a:pt x="8086" y="10381"/>
                </a:lnTo>
                <a:lnTo>
                  <a:pt x="7791" y="10633"/>
                </a:lnTo>
                <a:lnTo>
                  <a:pt x="7532" y="10967"/>
                </a:lnTo>
                <a:lnTo>
                  <a:pt x="7237" y="11428"/>
                </a:lnTo>
                <a:lnTo>
                  <a:pt x="6942" y="12056"/>
                </a:lnTo>
                <a:lnTo>
                  <a:pt x="6794" y="12809"/>
                </a:lnTo>
                <a:lnTo>
                  <a:pt x="6683" y="13772"/>
                </a:lnTo>
                <a:lnTo>
                  <a:pt x="6720" y="14944"/>
                </a:lnTo>
                <a:lnTo>
                  <a:pt x="6905" y="16284"/>
                </a:lnTo>
                <a:lnTo>
                  <a:pt x="6092" y="15656"/>
                </a:lnTo>
                <a:lnTo>
                  <a:pt x="5317" y="14944"/>
                </a:lnTo>
                <a:lnTo>
                  <a:pt x="4689" y="14233"/>
                </a:lnTo>
                <a:lnTo>
                  <a:pt x="4135" y="13521"/>
                </a:lnTo>
                <a:lnTo>
                  <a:pt x="3729" y="12935"/>
                </a:lnTo>
                <a:lnTo>
                  <a:pt x="3397" y="12558"/>
                </a:lnTo>
                <a:lnTo>
                  <a:pt x="3286" y="12391"/>
                </a:lnTo>
                <a:lnTo>
                  <a:pt x="2363" y="10842"/>
                </a:lnTo>
                <a:lnTo>
                  <a:pt x="1662" y="9502"/>
                </a:lnTo>
                <a:lnTo>
                  <a:pt x="1034" y="8330"/>
                </a:lnTo>
                <a:lnTo>
                  <a:pt x="628" y="7326"/>
                </a:lnTo>
                <a:lnTo>
                  <a:pt x="295" y="6530"/>
                </a:lnTo>
                <a:lnTo>
                  <a:pt x="111" y="5819"/>
                </a:lnTo>
                <a:lnTo>
                  <a:pt x="0" y="5316"/>
                </a:lnTo>
                <a:lnTo>
                  <a:pt x="0" y="4856"/>
                </a:lnTo>
                <a:lnTo>
                  <a:pt x="74" y="4563"/>
                </a:lnTo>
                <a:lnTo>
                  <a:pt x="111" y="4353"/>
                </a:lnTo>
                <a:lnTo>
                  <a:pt x="222" y="4228"/>
                </a:lnTo>
                <a:lnTo>
                  <a:pt x="295" y="4186"/>
                </a:lnTo>
                <a:lnTo>
                  <a:pt x="332" y="4102"/>
                </a:lnTo>
                <a:lnTo>
                  <a:pt x="443" y="3977"/>
                </a:lnTo>
                <a:lnTo>
                  <a:pt x="665" y="3935"/>
                </a:lnTo>
                <a:lnTo>
                  <a:pt x="1182" y="3767"/>
                </a:lnTo>
                <a:close/>
                <a:moveTo>
                  <a:pt x="19163" y="0"/>
                </a:moveTo>
                <a:lnTo>
                  <a:pt x="19717" y="209"/>
                </a:lnTo>
                <a:lnTo>
                  <a:pt x="20234" y="502"/>
                </a:lnTo>
                <a:lnTo>
                  <a:pt x="20566" y="963"/>
                </a:lnTo>
                <a:lnTo>
                  <a:pt x="20862" y="1549"/>
                </a:lnTo>
                <a:lnTo>
                  <a:pt x="21083" y="2135"/>
                </a:lnTo>
                <a:lnTo>
                  <a:pt x="21268" y="2679"/>
                </a:lnTo>
                <a:lnTo>
                  <a:pt x="21378" y="3223"/>
                </a:lnTo>
                <a:lnTo>
                  <a:pt x="21415" y="3642"/>
                </a:lnTo>
                <a:lnTo>
                  <a:pt x="21415" y="3935"/>
                </a:lnTo>
                <a:lnTo>
                  <a:pt x="21489" y="4060"/>
                </a:lnTo>
                <a:lnTo>
                  <a:pt x="21600" y="4814"/>
                </a:lnTo>
                <a:lnTo>
                  <a:pt x="21600" y="5777"/>
                </a:lnTo>
                <a:lnTo>
                  <a:pt x="21526" y="6781"/>
                </a:lnTo>
                <a:lnTo>
                  <a:pt x="21489" y="7870"/>
                </a:lnTo>
                <a:lnTo>
                  <a:pt x="21305" y="8916"/>
                </a:lnTo>
                <a:lnTo>
                  <a:pt x="21194" y="9879"/>
                </a:lnTo>
                <a:lnTo>
                  <a:pt x="21046" y="10758"/>
                </a:lnTo>
                <a:lnTo>
                  <a:pt x="20935" y="11428"/>
                </a:lnTo>
                <a:lnTo>
                  <a:pt x="20862" y="11847"/>
                </a:lnTo>
                <a:lnTo>
                  <a:pt x="20788" y="12056"/>
                </a:lnTo>
                <a:lnTo>
                  <a:pt x="20751" y="12516"/>
                </a:lnTo>
                <a:lnTo>
                  <a:pt x="20640" y="12893"/>
                </a:lnTo>
                <a:lnTo>
                  <a:pt x="20345" y="12056"/>
                </a:lnTo>
                <a:lnTo>
                  <a:pt x="20086" y="11428"/>
                </a:lnTo>
                <a:lnTo>
                  <a:pt x="19717" y="10884"/>
                </a:lnTo>
                <a:lnTo>
                  <a:pt x="19458" y="10507"/>
                </a:lnTo>
                <a:lnTo>
                  <a:pt x="19274" y="10256"/>
                </a:lnTo>
                <a:lnTo>
                  <a:pt x="19163" y="10130"/>
                </a:lnTo>
                <a:lnTo>
                  <a:pt x="18314" y="9293"/>
                </a:lnTo>
                <a:lnTo>
                  <a:pt x="17354" y="8665"/>
                </a:lnTo>
                <a:lnTo>
                  <a:pt x="16172" y="8288"/>
                </a:lnTo>
                <a:lnTo>
                  <a:pt x="14880" y="8163"/>
                </a:lnTo>
                <a:lnTo>
                  <a:pt x="13957" y="8205"/>
                </a:lnTo>
                <a:lnTo>
                  <a:pt x="13182" y="8288"/>
                </a:lnTo>
                <a:lnTo>
                  <a:pt x="12480" y="8456"/>
                </a:lnTo>
                <a:lnTo>
                  <a:pt x="11594" y="8791"/>
                </a:lnTo>
                <a:lnTo>
                  <a:pt x="11483" y="8791"/>
                </a:lnTo>
                <a:lnTo>
                  <a:pt x="11262" y="8833"/>
                </a:lnTo>
                <a:lnTo>
                  <a:pt x="11040" y="8958"/>
                </a:lnTo>
                <a:lnTo>
                  <a:pt x="10818" y="9126"/>
                </a:lnTo>
                <a:lnTo>
                  <a:pt x="10338" y="8540"/>
                </a:lnTo>
                <a:lnTo>
                  <a:pt x="10745" y="7953"/>
                </a:lnTo>
                <a:lnTo>
                  <a:pt x="11262" y="7200"/>
                </a:lnTo>
                <a:lnTo>
                  <a:pt x="11889" y="6237"/>
                </a:lnTo>
                <a:lnTo>
                  <a:pt x="13440" y="4060"/>
                </a:lnTo>
                <a:lnTo>
                  <a:pt x="14363" y="2972"/>
                </a:lnTo>
                <a:lnTo>
                  <a:pt x="15138" y="2135"/>
                </a:lnTo>
                <a:lnTo>
                  <a:pt x="15840" y="1465"/>
                </a:lnTo>
                <a:lnTo>
                  <a:pt x="16357" y="1088"/>
                </a:lnTo>
                <a:lnTo>
                  <a:pt x="16800" y="753"/>
                </a:lnTo>
                <a:lnTo>
                  <a:pt x="17686" y="251"/>
                </a:lnTo>
                <a:lnTo>
                  <a:pt x="18498" y="0"/>
                </a:lnTo>
                <a:lnTo>
                  <a:pt x="1916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tIns="22860" rIns="22860" bIns="22860"/>
          <a:lstStyle/>
          <a:p>
            <a:pPr defTabSz="457189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16364" name="Shape 16364"/>
          <p:cNvSpPr/>
          <p:nvPr/>
        </p:nvSpPr>
        <p:spPr>
          <a:xfrm>
            <a:off x="5978101" y="5978975"/>
            <a:ext cx="1004405" cy="876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014" y="21600"/>
                </a:lnTo>
                <a:lnTo>
                  <a:pt x="21600" y="21600"/>
                </a:lnTo>
                <a:lnTo>
                  <a:pt x="10927" y="5810"/>
                </a:lnTo>
                <a:lnTo>
                  <a:pt x="0" y="0"/>
                </a:lnTo>
                <a:close/>
              </a:path>
            </a:pathLst>
          </a:custGeom>
          <a:solidFill>
            <a:srgbClr val="212935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365" name="Shape 16365"/>
          <p:cNvSpPr/>
          <p:nvPr/>
        </p:nvSpPr>
        <p:spPr>
          <a:xfrm>
            <a:off x="5529241" y="2387614"/>
            <a:ext cx="1348111" cy="3824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03" h="21500" extrusionOk="0">
                <a:moveTo>
                  <a:pt x="9184" y="4"/>
                </a:moveTo>
                <a:cubicBezTo>
                  <a:pt x="9011" y="19"/>
                  <a:pt x="8808" y="72"/>
                  <a:pt x="8576" y="175"/>
                </a:cubicBezTo>
                <a:lnTo>
                  <a:pt x="8460" y="2399"/>
                </a:lnTo>
                <a:cubicBezTo>
                  <a:pt x="6763" y="1814"/>
                  <a:pt x="5024" y="1936"/>
                  <a:pt x="5925" y="2089"/>
                </a:cubicBezTo>
                <a:cubicBezTo>
                  <a:pt x="7380" y="2279"/>
                  <a:pt x="8080" y="2543"/>
                  <a:pt x="8444" y="2749"/>
                </a:cubicBezTo>
                <a:lnTo>
                  <a:pt x="8254" y="6496"/>
                </a:lnTo>
                <a:cubicBezTo>
                  <a:pt x="4631" y="5137"/>
                  <a:pt x="719" y="5414"/>
                  <a:pt x="2648" y="5743"/>
                </a:cubicBezTo>
                <a:cubicBezTo>
                  <a:pt x="6103" y="6193"/>
                  <a:pt x="7585" y="6866"/>
                  <a:pt x="8212" y="7299"/>
                </a:cubicBezTo>
                <a:lnTo>
                  <a:pt x="7904" y="13422"/>
                </a:lnTo>
                <a:cubicBezTo>
                  <a:pt x="6814" y="13020"/>
                  <a:pt x="5710" y="12736"/>
                  <a:pt x="4683" y="12533"/>
                </a:cubicBezTo>
                <a:cubicBezTo>
                  <a:pt x="4692" y="12497"/>
                  <a:pt x="4705" y="12461"/>
                  <a:pt x="4680" y="12426"/>
                </a:cubicBezTo>
                <a:cubicBezTo>
                  <a:pt x="3339" y="11513"/>
                  <a:pt x="1184" y="11467"/>
                  <a:pt x="2043" y="11709"/>
                </a:cubicBezTo>
                <a:cubicBezTo>
                  <a:pt x="3058" y="11945"/>
                  <a:pt x="3609" y="12190"/>
                  <a:pt x="3923" y="12395"/>
                </a:cubicBezTo>
                <a:cubicBezTo>
                  <a:pt x="913" y="11904"/>
                  <a:pt x="-1115" y="12171"/>
                  <a:pt x="666" y="12474"/>
                </a:cubicBezTo>
                <a:cubicBezTo>
                  <a:pt x="1888" y="12633"/>
                  <a:pt x="2908" y="12814"/>
                  <a:pt x="3783" y="13004"/>
                </a:cubicBezTo>
                <a:cubicBezTo>
                  <a:pt x="1951" y="13149"/>
                  <a:pt x="1186" y="13635"/>
                  <a:pt x="1996" y="13493"/>
                </a:cubicBezTo>
                <a:cubicBezTo>
                  <a:pt x="3148" y="13240"/>
                  <a:pt x="4035" y="13191"/>
                  <a:pt x="4642" y="13206"/>
                </a:cubicBezTo>
                <a:cubicBezTo>
                  <a:pt x="6254" y="13617"/>
                  <a:pt x="7191" y="14045"/>
                  <a:pt x="7747" y="14389"/>
                </a:cubicBezTo>
                <a:cubicBezTo>
                  <a:pt x="7371" y="15941"/>
                  <a:pt x="6593" y="18707"/>
                  <a:pt x="6175" y="20177"/>
                </a:cubicBezTo>
                <a:cubicBezTo>
                  <a:pt x="8528" y="20673"/>
                  <a:pt x="10936" y="21177"/>
                  <a:pt x="13231" y="21500"/>
                </a:cubicBezTo>
                <a:cubicBezTo>
                  <a:pt x="13222" y="21490"/>
                  <a:pt x="13218" y="21481"/>
                  <a:pt x="13206" y="21471"/>
                </a:cubicBezTo>
                <a:cubicBezTo>
                  <a:pt x="12176" y="20533"/>
                  <a:pt x="11444" y="15770"/>
                  <a:pt x="11232" y="14659"/>
                </a:cubicBezTo>
                <a:lnTo>
                  <a:pt x="11089" y="13118"/>
                </a:lnTo>
                <a:cubicBezTo>
                  <a:pt x="12055" y="12558"/>
                  <a:pt x="14007" y="11805"/>
                  <a:pt x="18035" y="11280"/>
                </a:cubicBezTo>
                <a:cubicBezTo>
                  <a:pt x="20485" y="10863"/>
                  <a:pt x="15742" y="10514"/>
                  <a:pt x="11128" y="12117"/>
                </a:cubicBezTo>
                <a:cubicBezTo>
                  <a:pt x="11123" y="12088"/>
                  <a:pt x="10996" y="11295"/>
                  <a:pt x="10844" y="10238"/>
                </a:cubicBezTo>
                <a:lnTo>
                  <a:pt x="10451" y="5365"/>
                </a:lnTo>
                <a:cubicBezTo>
                  <a:pt x="10960" y="5045"/>
                  <a:pt x="12062" y="4588"/>
                  <a:pt x="14459" y="4276"/>
                </a:cubicBezTo>
                <a:cubicBezTo>
                  <a:pt x="15892" y="4032"/>
                  <a:pt x="12962" y="3840"/>
                  <a:pt x="10274" y="4866"/>
                </a:cubicBezTo>
                <a:cubicBezTo>
                  <a:pt x="10207" y="3721"/>
                  <a:pt x="10189" y="2611"/>
                  <a:pt x="10261" y="1690"/>
                </a:cubicBezTo>
                <a:cubicBezTo>
                  <a:pt x="10261" y="1690"/>
                  <a:pt x="10395" y="-100"/>
                  <a:pt x="918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378" name="Shape 16378"/>
          <p:cNvSpPr/>
          <p:nvPr/>
        </p:nvSpPr>
        <p:spPr>
          <a:xfrm>
            <a:off x="9608001" y="1804493"/>
            <a:ext cx="1577780" cy="60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467" dirty="0">
                <a:solidFill>
                  <a:schemeClr val="accent1"/>
                </a:solidFill>
                <a:cs typeface="+mn-ea"/>
                <a:sym typeface="+mn-lt"/>
              </a:rPr>
              <a:t>Subtitle Text. 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is simply.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and typesetting industry.</a:t>
            </a:r>
          </a:p>
        </p:txBody>
      </p:sp>
      <p:sp>
        <p:nvSpPr>
          <p:cNvPr id="16379" name="Shape 16379"/>
          <p:cNvSpPr/>
          <p:nvPr/>
        </p:nvSpPr>
        <p:spPr>
          <a:xfrm>
            <a:off x="8803745" y="1928456"/>
            <a:ext cx="477297" cy="477297"/>
          </a:xfrm>
          <a:prstGeom prst="roundRect">
            <a:avLst>
              <a:gd name="adj" fmla="val 50000"/>
            </a:avLst>
          </a:prstGeom>
          <a:ln w="19050" cmpd="sng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4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380" name="Shape 16380"/>
          <p:cNvSpPr/>
          <p:nvPr/>
        </p:nvSpPr>
        <p:spPr>
          <a:xfrm>
            <a:off x="8915196" y="2087556"/>
            <a:ext cx="365453" cy="19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914400">
              <a:defRPr sz="2500">
                <a:solidFill>
                  <a:srgbClr val="3AA5D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6381" name="Shape 16381"/>
          <p:cNvSpPr/>
          <p:nvPr/>
        </p:nvSpPr>
        <p:spPr>
          <a:xfrm>
            <a:off x="9607608" y="2616259"/>
            <a:ext cx="1577780" cy="60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467" dirty="0">
                <a:solidFill>
                  <a:schemeClr val="accent2"/>
                </a:solidFill>
                <a:cs typeface="+mn-ea"/>
                <a:sym typeface="+mn-lt"/>
              </a:rPr>
              <a:t>Subtitle Text.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is simple and typesetting industry.</a:t>
            </a:r>
          </a:p>
        </p:txBody>
      </p:sp>
      <p:sp>
        <p:nvSpPr>
          <p:cNvPr id="16382" name="Shape 16382"/>
          <p:cNvSpPr/>
          <p:nvPr/>
        </p:nvSpPr>
        <p:spPr>
          <a:xfrm>
            <a:off x="8804398" y="2714007"/>
            <a:ext cx="476251" cy="476251"/>
          </a:xfrm>
          <a:prstGeom prst="roundRect">
            <a:avLst>
              <a:gd name="adj" fmla="val 50000"/>
            </a:avLst>
          </a:prstGeom>
          <a:ln w="19050" cmpd="sng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4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383" name="Shape 16383"/>
          <p:cNvSpPr/>
          <p:nvPr/>
        </p:nvSpPr>
        <p:spPr>
          <a:xfrm>
            <a:off x="8915196" y="2807228"/>
            <a:ext cx="386831" cy="26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914400">
              <a:defRPr sz="2500">
                <a:solidFill>
                  <a:srgbClr val="02AF9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6384" name="Shape 16384"/>
          <p:cNvSpPr/>
          <p:nvPr/>
        </p:nvSpPr>
        <p:spPr>
          <a:xfrm>
            <a:off x="9607740" y="3428024"/>
            <a:ext cx="1577780" cy="60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467" dirty="0">
                <a:solidFill>
                  <a:schemeClr val="accent4"/>
                </a:solidFill>
                <a:cs typeface="+mn-ea"/>
                <a:sym typeface="+mn-lt"/>
              </a:rPr>
              <a:t>Subtitle Text.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is simple and typesetting industry.</a:t>
            </a:r>
          </a:p>
        </p:txBody>
      </p:sp>
      <p:sp>
        <p:nvSpPr>
          <p:cNvPr id="16385" name="Shape 16385"/>
          <p:cNvSpPr/>
          <p:nvPr/>
        </p:nvSpPr>
        <p:spPr>
          <a:xfrm>
            <a:off x="8804528" y="3499019"/>
            <a:ext cx="476251" cy="476251"/>
          </a:xfrm>
          <a:prstGeom prst="roundRect">
            <a:avLst>
              <a:gd name="adj" fmla="val 50000"/>
            </a:avLst>
          </a:prstGeom>
          <a:ln w="19050" cmpd="sng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4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386" name="Shape 16386"/>
          <p:cNvSpPr/>
          <p:nvPr/>
        </p:nvSpPr>
        <p:spPr>
          <a:xfrm>
            <a:off x="8915196" y="3604760"/>
            <a:ext cx="365453" cy="271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914400">
              <a:defRPr sz="2500">
                <a:solidFill>
                  <a:srgbClr val="FBAE17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6387" name="Shape 16387"/>
          <p:cNvSpPr/>
          <p:nvPr/>
        </p:nvSpPr>
        <p:spPr>
          <a:xfrm>
            <a:off x="9607870" y="4239751"/>
            <a:ext cx="1577780" cy="60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467" dirty="0">
                <a:solidFill>
                  <a:schemeClr val="accent5"/>
                </a:solidFill>
                <a:cs typeface="+mn-ea"/>
                <a:sym typeface="+mn-lt"/>
              </a:rPr>
              <a:t>Subtitle Text.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is simple and typesetting industry.</a:t>
            </a:r>
          </a:p>
        </p:txBody>
      </p:sp>
      <p:sp>
        <p:nvSpPr>
          <p:cNvPr id="16388" name="Shape 16388"/>
          <p:cNvSpPr/>
          <p:nvPr/>
        </p:nvSpPr>
        <p:spPr>
          <a:xfrm>
            <a:off x="8804660" y="4396041"/>
            <a:ext cx="476251" cy="476251"/>
          </a:xfrm>
          <a:prstGeom prst="roundRect">
            <a:avLst>
              <a:gd name="adj" fmla="val 50000"/>
            </a:avLst>
          </a:prstGeom>
          <a:ln w="19050" cmpd="sng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4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389" name="Shape 16389"/>
          <p:cNvSpPr/>
          <p:nvPr/>
        </p:nvSpPr>
        <p:spPr>
          <a:xfrm>
            <a:off x="8915196" y="4502901"/>
            <a:ext cx="365453" cy="337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914400">
              <a:defRPr sz="2500">
                <a:solidFill>
                  <a:srgbClr val="E321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grpSp>
        <p:nvGrpSpPr>
          <p:cNvPr id="16393" name="Group 16393"/>
          <p:cNvGrpSpPr/>
          <p:nvPr/>
        </p:nvGrpSpPr>
        <p:grpSpPr>
          <a:xfrm>
            <a:off x="3024244" y="5543217"/>
            <a:ext cx="6278344" cy="1953536"/>
            <a:chOff x="0" y="0"/>
            <a:chExt cx="12556688" cy="3907071"/>
          </a:xfrm>
        </p:grpSpPr>
        <p:sp>
          <p:nvSpPr>
            <p:cNvPr id="16390" name="Shape 16390"/>
            <p:cNvSpPr/>
            <p:nvPr/>
          </p:nvSpPr>
          <p:spPr>
            <a:xfrm>
              <a:off x="1379423" y="322198"/>
              <a:ext cx="10842229" cy="233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00" extrusionOk="0">
                  <a:moveTo>
                    <a:pt x="6105" y="3"/>
                  </a:moveTo>
                  <a:cubicBezTo>
                    <a:pt x="5731" y="47"/>
                    <a:pt x="5415" y="624"/>
                    <a:pt x="5178" y="1980"/>
                  </a:cubicBezTo>
                  <a:cubicBezTo>
                    <a:pt x="3878" y="9425"/>
                    <a:pt x="5658" y="12139"/>
                    <a:pt x="0" y="19200"/>
                  </a:cubicBezTo>
                  <a:lnTo>
                    <a:pt x="21600" y="19200"/>
                  </a:lnTo>
                  <a:cubicBezTo>
                    <a:pt x="21041" y="17800"/>
                    <a:pt x="20241" y="16832"/>
                    <a:pt x="18741" y="17380"/>
                  </a:cubicBezTo>
                  <a:cubicBezTo>
                    <a:pt x="14471" y="18938"/>
                    <a:pt x="15764" y="-2400"/>
                    <a:pt x="13618" y="7071"/>
                  </a:cubicBezTo>
                  <a:cubicBezTo>
                    <a:pt x="11806" y="15062"/>
                    <a:pt x="8122" y="-234"/>
                    <a:pt x="6105" y="3"/>
                  </a:cubicBezTo>
                  <a:close/>
                </a:path>
              </a:pathLst>
            </a:custGeom>
            <a:solidFill>
              <a:srgbClr val="212935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6391" name="Shape 16391"/>
            <p:cNvSpPr/>
            <p:nvPr/>
          </p:nvSpPr>
          <p:spPr>
            <a:xfrm>
              <a:off x="2952635" y="1452134"/>
              <a:ext cx="7296151" cy="120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68" extrusionOk="0">
                  <a:moveTo>
                    <a:pt x="13747" y="3"/>
                  </a:moveTo>
                  <a:cubicBezTo>
                    <a:pt x="12084" y="-199"/>
                    <a:pt x="9047" y="12782"/>
                    <a:pt x="7554" y="6003"/>
                  </a:cubicBezTo>
                  <a:cubicBezTo>
                    <a:pt x="5784" y="-2032"/>
                    <a:pt x="6849" y="16068"/>
                    <a:pt x="3329" y="14746"/>
                  </a:cubicBezTo>
                  <a:cubicBezTo>
                    <a:pt x="1037" y="13885"/>
                    <a:pt x="709" y="17397"/>
                    <a:pt x="0" y="19568"/>
                  </a:cubicBezTo>
                  <a:lnTo>
                    <a:pt x="21600" y="19568"/>
                  </a:lnTo>
                  <a:cubicBezTo>
                    <a:pt x="13541" y="10935"/>
                    <a:pt x="15759" y="9036"/>
                    <a:pt x="14512" y="1682"/>
                  </a:cubicBezTo>
                  <a:cubicBezTo>
                    <a:pt x="14316" y="532"/>
                    <a:pt x="14055" y="40"/>
                    <a:pt x="13747" y="3"/>
                  </a:cubicBezTo>
                  <a:close/>
                </a:path>
              </a:pathLst>
            </a:custGeom>
            <a:solidFill>
              <a:srgbClr val="FFFFFF">
                <a:alpha val="986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6392" name="Shape 16392"/>
            <p:cNvSpPr/>
            <p:nvPr/>
          </p:nvSpPr>
          <p:spPr>
            <a:xfrm>
              <a:off x="0" y="0"/>
              <a:ext cx="12556689" cy="390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extrusionOk="0">
                  <a:moveTo>
                    <a:pt x="298" y="0"/>
                  </a:moveTo>
                  <a:cubicBezTo>
                    <a:pt x="650" y="15661"/>
                    <a:pt x="4068" y="18563"/>
                    <a:pt x="5573" y="10865"/>
                  </a:cubicBezTo>
                  <a:cubicBezTo>
                    <a:pt x="7079" y="3166"/>
                    <a:pt x="8957" y="21600"/>
                    <a:pt x="11992" y="12514"/>
                  </a:cubicBezTo>
                  <a:cubicBezTo>
                    <a:pt x="15027" y="3427"/>
                    <a:pt x="14980" y="17063"/>
                    <a:pt x="16940" y="13781"/>
                  </a:cubicBezTo>
                  <a:cubicBezTo>
                    <a:pt x="18900" y="10500"/>
                    <a:pt x="21600" y="21403"/>
                    <a:pt x="21600" y="21403"/>
                  </a:cubicBezTo>
                  <a:lnTo>
                    <a:pt x="0" y="21403"/>
                  </a:lnTo>
                  <a:lnTo>
                    <a:pt x="0" y="61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56" name="Group 16249"/>
          <p:cNvGrpSpPr/>
          <p:nvPr/>
        </p:nvGrpSpPr>
        <p:grpSpPr>
          <a:xfrm>
            <a:off x="921287" y="1901967"/>
            <a:ext cx="2388440" cy="2653735"/>
            <a:chOff x="-113435" y="194949"/>
            <a:chExt cx="4776878" cy="5307469"/>
          </a:xfrm>
        </p:grpSpPr>
        <p:sp>
          <p:nvSpPr>
            <p:cNvPr id="57" name="Shape 16245"/>
            <p:cNvSpPr/>
            <p:nvPr/>
          </p:nvSpPr>
          <p:spPr>
            <a:xfrm>
              <a:off x="-113435" y="194949"/>
              <a:ext cx="4536387" cy="505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14500"/>
                </a:lnSpc>
                <a:spcBef>
                  <a:spcPts val="600"/>
                </a:spcBef>
                <a:defRPr sz="3000" spc="-180" baseline="20000">
                  <a:solidFill>
                    <a:srgbClr val="A6AAA9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lnSpc>
                  <a:spcPct val="100000"/>
                </a:lnSpc>
                <a:defRPr sz="1800" spc="0" baseline="0">
                  <a:solidFill>
                    <a:srgbClr val="000000"/>
                  </a:solidFill>
                </a:defRPr>
              </a:pPr>
              <a:r>
                <a:rPr lang="en-US" sz="1467" spc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Brain Process.</a:t>
              </a:r>
            </a:p>
          </p:txBody>
        </p:sp>
        <p:sp>
          <p:nvSpPr>
            <p:cNvPr id="58" name="Shape 16246"/>
            <p:cNvSpPr/>
            <p:nvPr/>
          </p:nvSpPr>
          <p:spPr>
            <a:xfrm>
              <a:off x="0" y="2161301"/>
              <a:ext cx="2221314" cy="880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16900"/>
                </a:lnSpc>
                <a:spcBef>
                  <a:spcPts val="10000"/>
                </a:spcBef>
                <a:defRPr cap="all" spc="-300" baseline="11999">
                  <a:solidFill>
                    <a:srgbClr val="02AF96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00000"/>
                </a:lnSpc>
                <a:defRPr sz="1800" cap="none" spc="0" baseline="0">
                  <a:solidFill>
                    <a:srgbClr val="000000"/>
                  </a:solidFill>
                </a:defRPr>
              </a:pPr>
              <a:r>
                <a:rPr sz="2667" spc="-15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95%</a:t>
              </a:r>
            </a:p>
          </p:txBody>
        </p:sp>
        <p:sp>
          <p:nvSpPr>
            <p:cNvPr id="59" name="Shape 16247"/>
            <p:cNvSpPr/>
            <p:nvPr/>
          </p:nvSpPr>
          <p:spPr>
            <a:xfrm>
              <a:off x="0" y="3184135"/>
              <a:ext cx="4663443" cy="2318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just">
                <a:lnSpc>
                  <a:spcPct val="120000"/>
                </a:lnSpc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Dummy text is also also used to show the appearance of of the different typefaces and layouts, and in general content filler text for layouts, non-readability is of great importance.</a:t>
              </a:r>
            </a:p>
          </p:txBody>
        </p:sp>
        <p:sp>
          <p:nvSpPr>
            <p:cNvPr id="60" name="Shape 16248"/>
            <p:cNvSpPr/>
            <p:nvPr/>
          </p:nvSpPr>
          <p:spPr>
            <a:xfrm>
              <a:off x="0" y="706024"/>
              <a:ext cx="4625490" cy="89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just">
                <a:lnSpc>
                  <a:spcPct val="120000"/>
                </a:lnSpc>
                <a:defRPr sz="22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Dummy text is also used to station the appearance .</a:t>
              </a:r>
            </a:p>
          </p:txBody>
        </p:sp>
      </p:grpSp>
      <p:grpSp>
        <p:nvGrpSpPr>
          <p:cNvPr id="61" name="Group 16269"/>
          <p:cNvGrpSpPr/>
          <p:nvPr/>
        </p:nvGrpSpPr>
        <p:grpSpPr>
          <a:xfrm>
            <a:off x="985914" y="4672007"/>
            <a:ext cx="911551" cy="487880"/>
            <a:chOff x="0" y="2053"/>
            <a:chExt cx="1823097" cy="975759"/>
          </a:xfrm>
        </p:grpSpPr>
        <p:sp>
          <p:nvSpPr>
            <p:cNvPr id="62" name="Shape 16267"/>
            <p:cNvSpPr/>
            <p:nvPr/>
          </p:nvSpPr>
          <p:spPr>
            <a:xfrm>
              <a:off x="0" y="25719"/>
              <a:ext cx="283712" cy="76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54" y="0"/>
                  </a:moveTo>
                  <a:cubicBezTo>
                    <a:pt x="8882" y="0"/>
                    <a:pt x="7409" y="208"/>
                    <a:pt x="6286" y="622"/>
                  </a:cubicBezTo>
                  <a:cubicBezTo>
                    <a:pt x="4041" y="1451"/>
                    <a:pt x="4041" y="2795"/>
                    <a:pt x="6286" y="3624"/>
                  </a:cubicBezTo>
                  <a:cubicBezTo>
                    <a:pt x="8532" y="4452"/>
                    <a:pt x="12173" y="4452"/>
                    <a:pt x="14419" y="3624"/>
                  </a:cubicBezTo>
                  <a:cubicBezTo>
                    <a:pt x="16664" y="2795"/>
                    <a:pt x="16664" y="1451"/>
                    <a:pt x="14419" y="622"/>
                  </a:cubicBezTo>
                  <a:cubicBezTo>
                    <a:pt x="13296" y="208"/>
                    <a:pt x="11825" y="0"/>
                    <a:pt x="10354" y="0"/>
                  </a:cubicBezTo>
                  <a:close/>
                  <a:moveTo>
                    <a:pt x="2751" y="4836"/>
                  </a:moveTo>
                  <a:cubicBezTo>
                    <a:pt x="1555" y="4836"/>
                    <a:pt x="550" y="5119"/>
                    <a:pt x="171" y="5512"/>
                  </a:cubicBezTo>
                  <a:cubicBezTo>
                    <a:pt x="65" y="5594"/>
                    <a:pt x="0" y="5685"/>
                    <a:pt x="0" y="5782"/>
                  </a:cubicBezTo>
                  <a:lnTo>
                    <a:pt x="0" y="5851"/>
                  </a:lnTo>
                  <a:lnTo>
                    <a:pt x="0" y="6917"/>
                  </a:lnTo>
                  <a:lnTo>
                    <a:pt x="0" y="12511"/>
                  </a:lnTo>
                  <a:cubicBezTo>
                    <a:pt x="0" y="12862"/>
                    <a:pt x="772" y="13147"/>
                    <a:pt x="1724" y="13147"/>
                  </a:cubicBezTo>
                  <a:cubicBezTo>
                    <a:pt x="2676" y="13147"/>
                    <a:pt x="3448" y="12862"/>
                    <a:pt x="3448" y="12511"/>
                  </a:cubicBezTo>
                  <a:lnTo>
                    <a:pt x="3448" y="8135"/>
                  </a:lnTo>
                  <a:cubicBezTo>
                    <a:pt x="3404" y="8102"/>
                    <a:pt x="3372" y="8066"/>
                    <a:pt x="3372" y="8026"/>
                  </a:cubicBezTo>
                  <a:lnTo>
                    <a:pt x="3372" y="7759"/>
                  </a:lnTo>
                  <a:cubicBezTo>
                    <a:pt x="3372" y="7619"/>
                    <a:pt x="3680" y="7507"/>
                    <a:pt x="4058" y="7507"/>
                  </a:cubicBezTo>
                  <a:lnTo>
                    <a:pt x="4094" y="7507"/>
                  </a:lnTo>
                  <a:cubicBezTo>
                    <a:pt x="4472" y="7507"/>
                    <a:pt x="4777" y="7619"/>
                    <a:pt x="4777" y="7759"/>
                  </a:cubicBezTo>
                  <a:lnTo>
                    <a:pt x="4777" y="8026"/>
                  </a:lnTo>
                  <a:cubicBezTo>
                    <a:pt x="4777" y="8031"/>
                    <a:pt x="4770" y="8035"/>
                    <a:pt x="4770" y="8039"/>
                  </a:cubicBezTo>
                  <a:lnTo>
                    <a:pt x="4770" y="20650"/>
                  </a:lnTo>
                  <a:cubicBezTo>
                    <a:pt x="4770" y="21175"/>
                    <a:pt x="5922" y="21600"/>
                    <a:pt x="7345" y="21600"/>
                  </a:cubicBezTo>
                  <a:cubicBezTo>
                    <a:pt x="8767" y="21600"/>
                    <a:pt x="9920" y="21175"/>
                    <a:pt x="9920" y="20650"/>
                  </a:cubicBezTo>
                  <a:lnTo>
                    <a:pt x="9920" y="13164"/>
                  </a:lnTo>
                  <a:lnTo>
                    <a:pt x="11614" y="13164"/>
                  </a:lnTo>
                  <a:lnTo>
                    <a:pt x="11614" y="20650"/>
                  </a:lnTo>
                  <a:cubicBezTo>
                    <a:pt x="11614" y="21175"/>
                    <a:pt x="12767" y="21600"/>
                    <a:pt x="14189" y="21600"/>
                  </a:cubicBezTo>
                  <a:cubicBezTo>
                    <a:pt x="15612" y="21600"/>
                    <a:pt x="16765" y="21175"/>
                    <a:pt x="16765" y="20650"/>
                  </a:cubicBezTo>
                  <a:lnTo>
                    <a:pt x="16765" y="7932"/>
                  </a:lnTo>
                  <a:lnTo>
                    <a:pt x="16782" y="7932"/>
                  </a:lnTo>
                  <a:lnTo>
                    <a:pt x="16782" y="7759"/>
                  </a:lnTo>
                  <a:cubicBezTo>
                    <a:pt x="16782" y="7619"/>
                    <a:pt x="17089" y="7507"/>
                    <a:pt x="17467" y="7507"/>
                  </a:cubicBezTo>
                  <a:lnTo>
                    <a:pt x="17503" y="7507"/>
                  </a:lnTo>
                  <a:cubicBezTo>
                    <a:pt x="17881" y="7507"/>
                    <a:pt x="18186" y="7619"/>
                    <a:pt x="18186" y="7759"/>
                  </a:cubicBezTo>
                  <a:lnTo>
                    <a:pt x="18186" y="8026"/>
                  </a:lnTo>
                  <a:cubicBezTo>
                    <a:pt x="18186" y="8048"/>
                    <a:pt x="18166" y="8068"/>
                    <a:pt x="18152" y="8088"/>
                  </a:cubicBezTo>
                  <a:lnTo>
                    <a:pt x="18152" y="12511"/>
                  </a:lnTo>
                  <a:cubicBezTo>
                    <a:pt x="18152" y="12862"/>
                    <a:pt x="18924" y="13147"/>
                    <a:pt x="19876" y="13147"/>
                  </a:cubicBezTo>
                  <a:cubicBezTo>
                    <a:pt x="20828" y="13147"/>
                    <a:pt x="21600" y="12862"/>
                    <a:pt x="21600" y="12511"/>
                  </a:cubicBezTo>
                  <a:lnTo>
                    <a:pt x="21600" y="6917"/>
                  </a:lnTo>
                  <a:lnTo>
                    <a:pt x="21600" y="5851"/>
                  </a:lnTo>
                  <a:lnTo>
                    <a:pt x="21600" y="5782"/>
                  </a:lnTo>
                  <a:cubicBezTo>
                    <a:pt x="21600" y="5685"/>
                    <a:pt x="21535" y="5594"/>
                    <a:pt x="21429" y="5512"/>
                  </a:cubicBezTo>
                  <a:cubicBezTo>
                    <a:pt x="21050" y="5119"/>
                    <a:pt x="20045" y="4836"/>
                    <a:pt x="18849" y="4836"/>
                  </a:cubicBezTo>
                  <a:lnTo>
                    <a:pt x="2751" y="483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FFFFFF"/>
                  </a:solidFill>
                </a:defRPr>
              </a:pPr>
              <a:endParaRPr sz="933" dirty="0">
                <a:cs typeface="+mn-ea"/>
                <a:sym typeface="+mn-lt"/>
              </a:endParaRPr>
            </a:p>
          </p:txBody>
        </p:sp>
        <p:sp>
          <p:nvSpPr>
            <p:cNvPr id="63" name="Shape 16268"/>
            <p:cNvSpPr/>
            <p:nvPr/>
          </p:nvSpPr>
          <p:spPr>
            <a:xfrm rot="10594">
              <a:off x="487996" y="2053"/>
              <a:ext cx="1335101" cy="975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spcBef>
                  <a:spcPts val="300"/>
                </a:spcBef>
                <a:defRPr sz="1800"/>
              </a:pPr>
              <a:r>
                <a:rPr sz="1467" dirty="0">
                  <a:solidFill>
                    <a:schemeClr val="accent4"/>
                  </a:solidFill>
                  <a:cs typeface="+mn-ea"/>
                  <a:sym typeface="+mn-lt"/>
                </a:rPr>
                <a:t>75%</a:t>
              </a:r>
            </a:p>
            <a:p>
              <a:pPr>
                <a:spcBef>
                  <a:spcPts val="300"/>
                </a:spcBef>
                <a:defRPr sz="1800"/>
              </a:pPr>
              <a:r>
                <a:rPr sz="933" dirty="0">
                  <a:solidFill>
                    <a:srgbClr val="A6AAA9"/>
                  </a:solidFill>
                  <a:cs typeface="+mn-ea"/>
                  <a:sym typeface="+mn-lt"/>
                </a:rPr>
                <a:t>Male User.</a:t>
              </a:r>
            </a:p>
          </p:txBody>
        </p:sp>
      </p:grpSp>
      <p:grpSp>
        <p:nvGrpSpPr>
          <p:cNvPr id="64" name="Group 16272"/>
          <p:cNvGrpSpPr/>
          <p:nvPr/>
        </p:nvGrpSpPr>
        <p:grpSpPr>
          <a:xfrm>
            <a:off x="2480980" y="4694678"/>
            <a:ext cx="1118184" cy="430805"/>
            <a:chOff x="0" y="2493"/>
            <a:chExt cx="2236365" cy="861610"/>
          </a:xfrm>
        </p:grpSpPr>
        <p:sp>
          <p:nvSpPr>
            <p:cNvPr id="65" name="Shape 16270"/>
            <p:cNvSpPr/>
            <p:nvPr/>
          </p:nvSpPr>
          <p:spPr>
            <a:xfrm>
              <a:off x="0" y="49991"/>
              <a:ext cx="351794" cy="7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extrusionOk="0">
                  <a:moveTo>
                    <a:pt x="10734" y="0"/>
                  </a:moveTo>
                  <a:cubicBezTo>
                    <a:pt x="9684" y="0"/>
                    <a:pt x="8634" y="185"/>
                    <a:pt x="7832" y="555"/>
                  </a:cubicBezTo>
                  <a:cubicBezTo>
                    <a:pt x="6229" y="1295"/>
                    <a:pt x="6229" y="2496"/>
                    <a:pt x="7832" y="3236"/>
                  </a:cubicBezTo>
                  <a:cubicBezTo>
                    <a:pt x="9436" y="3976"/>
                    <a:pt x="12036" y="3976"/>
                    <a:pt x="13639" y="3236"/>
                  </a:cubicBezTo>
                  <a:cubicBezTo>
                    <a:pt x="15242" y="2496"/>
                    <a:pt x="15242" y="1295"/>
                    <a:pt x="13639" y="555"/>
                  </a:cubicBezTo>
                  <a:cubicBezTo>
                    <a:pt x="12837" y="185"/>
                    <a:pt x="11785" y="0"/>
                    <a:pt x="10734" y="0"/>
                  </a:cubicBezTo>
                  <a:close/>
                  <a:moveTo>
                    <a:pt x="7608" y="4230"/>
                  </a:moveTo>
                  <a:lnTo>
                    <a:pt x="6386" y="4267"/>
                  </a:lnTo>
                  <a:lnTo>
                    <a:pt x="5619" y="4372"/>
                  </a:lnTo>
                  <a:lnTo>
                    <a:pt x="5102" y="4531"/>
                  </a:lnTo>
                  <a:lnTo>
                    <a:pt x="4585" y="4821"/>
                  </a:lnTo>
                  <a:lnTo>
                    <a:pt x="3961" y="5339"/>
                  </a:lnTo>
                  <a:lnTo>
                    <a:pt x="3263" y="6205"/>
                  </a:lnTo>
                  <a:lnTo>
                    <a:pt x="221" y="10804"/>
                  </a:lnTo>
                  <a:cubicBezTo>
                    <a:pt x="11" y="10970"/>
                    <a:pt x="-52" y="11166"/>
                    <a:pt x="43" y="11353"/>
                  </a:cubicBezTo>
                  <a:cubicBezTo>
                    <a:pt x="155" y="11572"/>
                    <a:pt x="474" y="11757"/>
                    <a:pt x="910" y="11857"/>
                  </a:cubicBezTo>
                  <a:cubicBezTo>
                    <a:pt x="1095" y="11848"/>
                    <a:pt x="1275" y="11829"/>
                    <a:pt x="1449" y="11799"/>
                  </a:cubicBezTo>
                  <a:cubicBezTo>
                    <a:pt x="2214" y="11670"/>
                    <a:pt x="2778" y="11366"/>
                    <a:pt x="2939" y="10998"/>
                  </a:cubicBezTo>
                  <a:lnTo>
                    <a:pt x="5339" y="7729"/>
                  </a:lnTo>
                  <a:cubicBezTo>
                    <a:pt x="5412" y="7601"/>
                    <a:pt x="5533" y="7478"/>
                    <a:pt x="5697" y="7369"/>
                  </a:cubicBezTo>
                  <a:cubicBezTo>
                    <a:pt x="5977" y="7184"/>
                    <a:pt x="6372" y="7041"/>
                    <a:pt x="6829" y="6959"/>
                  </a:cubicBezTo>
                  <a:lnTo>
                    <a:pt x="7184" y="7246"/>
                  </a:lnTo>
                  <a:lnTo>
                    <a:pt x="5258" y="11244"/>
                  </a:lnTo>
                  <a:lnTo>
                    <a:pt x="1985" y="14779"/>
                  </a:lnTo>
                  <a:lnTo>
                    <a:pt x="6651" y="14779"/>
                  </a:lnTo>
                  <a:lnTo>
                    <a:pt x="6651" y="20894"/>
                  </a:lnTo>
                  <a:cubicBezTo>
                    <a:pt x="6651" y="21284"/>
                    <a:pt x="7338" y="21600"/>
                    <a:pt x="8185" y="21600"/>
                  </a:cubicBezTo>
                  <a:cubicBezTo>
                    <a:pt x="9031" y="21600"/>
                    <a:pt x="9718" y="21284"/>
                    <a:pt x="9718" y="20894"/>
                  </a:cubicBezTo>
                  <a:lnTo>
                    <a:pt x="9718" y="14779"/>
                  </a:lnTo>
                  <a:lnTo>
                    <a:pt x="11809" y="14779"/>
                  </a:lnTo>
                  <a:lnTo>
                    <a:pt x="11809" y="20894"/>
                  </a:lnTo>
                  <a:cubicBezTo>
                    <a:pt x="11810" y="21284"/>
                    <a:pt x="12496" y="21600"/>
                    <a:pt x="13343" y="21600"/>
                  </a:cubicBezTo>
                  <a:cubicBezTo>
                    <a:pt x="14190" y="21600"/>
                    <a:pt x="14876" y="21284"/>
                    <a:pt x="14876" y="20894"/>
                  </a:cubicBezTo>
                  <a:lnTo>
                    <a:pt x="14876" y="14779"/>
                  </a:lnTo>
                  <a:lnTo>
                    <a:pt x="15148" y="14779"/>
                  </a:lnTo>
                  <a:lnTo>
                    <a:pt x="19891" y="14779"/>
                  </a:lnTo>
                  <a:lnTo>
                    <a:pt x="18635" y="13649"/>
                  </a:lnTo>
                  <a:cubicBezTo>
                    <a:pt x="18510" y="13553"/>
                    <a:pt x="18387" y="13457"/>
                    <a:pt x="18268" y="13359"/>
                  </a:cubicBezTo>
                  <a:cubicBezTo>
                    <a:pt x="16031" y="11534"/>
                    <a:pt x="14874" y="9469"/>
                    <a:pt x="14911" y="7372"/>
                  </a:cubicBezTo>
                  <a:lnTo>
                    <a:pt x="14742" y="7027"/>
                  </a:lnTo>
                  <a:lnTo>
                    <a:pt x="14880" y="6936"/>
                  </a:lnTo>
                  <a:lnTo>
                    <a:pt x="15385" y="7028"/>
                  </a:lnTo>
                  <a:lnTo>
                    <a:pt x="15755" y="7230"/>
                  </a:lnTo>
                  <a:lnTo>
                    <a:pt x="16076" y="7667"/>
                  </a:lnTo>
                  <a:cubicBezTo>
                    <a:pt x="16615" y="8406"/>
                    <a:pt x="17179" y="9141"/>
                    <a:pt x="17766" y="9873"/>
                  </a:cubicBezTo>
                  <a:cubicBezTo>
                    <a:pt x="18209" y="10424"/>
                    <a:pt x="18664" y="10975"/>
                    <a:pt x="19134" y="11522"/>
                  </a:cubicBezTo>
                  <a:cubicBezTo>
                    <a:pt x="19339" y="11680"/>
                    <a:pt x="19704" y="11781"/>
                    <a:pt x="20103" y="11789"/>
                  </a:cubicBezTo>
                  <a:cubicBezTo>
                    <a:pt x="20905" y="11806"/>
                    <a:pt x="21548" y="11488"/>
                    <a:pt x="21456" y="11120"/>
                  </a:cubicBezTo>
                  <a:lnTo>
                    <a:pt x="21331" y="10834"/>
                  </a:lnTo>
                  <a:lnTo>
                    <a:pt x="18723" y="6751"/>
                  </a:lnTo>
                  <a:lnTo>
                    <a:pt x="17878" y="5695"/>
                  </a:lnTo>
                  <a:lnTo>
                    <a:pt x="17027" y="4880"/>
                  </a:lnTo>
                  <a:lnTo>
                    <a:pt x="16497" y="4601"/>
                  </a:lnTo>
                  <a:lnTo>
                    <a:pt x="15883" y="4357"/>
                  </a:lnTo>
                  <a:lnTo>
                    <a:pt x="15347" y="4266"/>
                  </a:lnTo>
                  <a:lnTo>
                    <a:pt x="14400" y="4230"/>
                  </a:lnTo>
                  <a:lnTo>
                    <a:pt x="7608" y="423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FFFFFF"/>
                  </a:solidFill>
                </a:defRPr>
              </a:pPr>
              <a:endParaRPr sz="933" dirty="0">
                <a:cs typeface="+mn-ea"/>
                <a:sym typeface="+mn-lt"/>
              </a:endParaRPr>
            </a:p>
          </p:txBody>
        </p:sp>
        <p:sp>
          <p:nvSpPr>
            <p:cNvPr id="66" name="Shape 16271"/>
            <p:cNvSpPr/>
            <p:nvPr/>
          </p:nvSpPr>
          <p:spPr>
            <a:xfrm rot="10594">
              <a:off x="617447" y="2493"/>
              <a:ext cx="1618918" cy="8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spcBef>
                  <a:spcPts val="300"/>
                </a:spcBef>
                <a:defRPr sz="1800"/>
              </a:pPr>
              <a:r>
                <a:rPr sz="1467" dirty="0">
                  <a:solidFill>
                    <a:schemeClr val="accent6"/>
                  </a:solidFill>
                  <a:cs typeface="+mn-ea"/>
                  <a:sym typeface="+mn-lt"/>
                </a:rPr>
                <a:t>25%</a:t>
              </a:r>
            </a:p>
            <a:p>
              <a:pPr>
                <a:spcBef>
                  <a:spcPts val="300"/>
                </a:spcBef>
                <a:defRPr sz="1800"/>
              </a:pPr>
              <a:r>
                <a:rPr sz="933" dirty="0">
                  <a:solidFill>
                    <a:srgbClr val="A6AAA9"/>
                  </a:solidFill>
                  <a:cs typeface="+mn-ea"/>
                  <a:sym typeface="+mn-lt"/>
                </a:rPr>
                <a:t>Female User.</a:t>
              </a:r>
            </a:p>
          </p:txBody>
        </p:sp>
      </p:grpSp>
      <p:sp>
        <p:nvSpPr>
          <p:cNvPr id="67" name="Shape 16273"/>
          <p:cNvSpPr/>
          <p:nvPr/>
        </p:nvSpPr>
        <p:spPr>
          <a:xfrm>
            <a:off x="2146994" y="4679228"/>
            <a:ext cx="30795" cy="406120"/>
          </a:xfrm>
          <a:prstGeom prst="rect">
            <a:avLst/>
          </a:prstGeom>
          <a:solidFill>
            <a:srgbClr val="C3C7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3" dirty="0">
              <a:cs typeface="+mn-ea"/>
              <a:sym typeface="+mn-lt"/>
            </a:endParaRPr>
          </a:p>
        </p:txBody>
      </p:sp>
      <p:sp>
        <p:nvSpPr>
          <p:cNvPr id="50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1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" fill="hold"/>
                                        <p:tgtEl>
                                          <p:spTgt spid="1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" fill="hold"/>
                                        <p:tgtEl>
                                          <p:spTgt spid="1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8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8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" fill="hold"/>
                                        <p:tgtEl>
                                          <p:spTgt spid="1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" fill="hold"/>
                                        <p:tgtEl>
                                          <p:spTgt spid="1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6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6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60"/>
                            </p:stCondLst>
                            <p:childTnLst>
                              <p:par>
                                <p:cTn id="45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47" dur="500"/>
                                        <p:tgtEl>
                                          <p:spTgt spid="1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6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6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6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6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60"/>
                            </p:stCondLst>
                            <p:childTnLst>
                              <p:par>
                                <p:cTn id="68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0" dur="500"/>
                                        <p:tgtEl>
                                          <p:spTgt spid="1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6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6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16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66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160"/>
                            </p:stCondLst>
                            <p:childTnLst>
                              <p:par>
                                <p:cTn id="91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93" dur="500"/>
                                        <p:tgtEl>
                                          <p:spTgt spid="1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66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16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660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16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660"/>
                            </p:stCondLst>
                            <p:childTnLst>
                              <p:par>
                                <p:cTn id="114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16" dur="500"/>
                                        <p:tgtEl>
                                          <p:spTgt spid="1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16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66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160"/>
                            </p:stCondLst>
                            <p:childTnLst>
                              <p:par>
                                <p:cTn id="1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66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1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160"/>
                            </p:stCondLst>
                            <p:childTnLst>
                              <p:par>
                                <p:cTn id="137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39" dur="500"/>
                                        <p:tgtEl>
                                          <p:spTgt spid="1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66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26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86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460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2" grpId="0" animBg="1" advAuto="0"/>
      <p:bldP spid="16345" grpId="0" animBg="1" advAuto="0"/>
      <p:bldP spid="16346" grpId="0" animBg="1" advAuto="0"/>
      <p:bldP spid="16347" grpId="0" animBg="1" advAuto="0"/>
      <p:bldP spid="16348" grpId="0" animBg="1" advAuto="0"/>
      <p:bldP spid="16349" grpId="0" animBg="1" advAuto="0"/>
      <p:bldP spid="16356" grpId="0" animBg="1" advAuto="0"/>
      <p:bldP spid="16357" grpId="0" animBg="1" advAuto="0"/>
      <p:bldP spid="16358" grpId="0" animBg="1" advAuto="0"/>
      <p:bldP spid="16359" grpId="0" animBg="1" advAuto="0"/>
      <p:bldP spid="16360" grpId="0" animBg="1" advAuto="0"/>
      <p:bldP spid="16361" grpId="0" animBg="1" advAuto="0"/>
      <p:bldP spid="16362" grpId="0" animBg="1" advAuto="0"/>
      <p:bldP spid="16363" grpId="0" animBg="1" advAuto="0"/>
      <p:bldP spid="16364" grpId="0" animBg="1" advAuto="0"/>
      <p:bldP spid="16365" grpId="0" animBg="1" advAuto="0"/>
      <p:bldP spid="16378" grpId="0" animBg="1" advAuto="0"/>
      <p:bldP spid="16379" grpId="0" animBg="1" advAuto="0"/>
      <p:bldP spid="16380" grpId="0" animBg="1" advAuto="0"/>
      <p:bldP spid="16381" grpId="0" animBg="1" advAuto="0"/>
      <p:bldP spid="16382" grpId="0" animBg="1" advAuto="0"/>
      <p:bldP spid="16383" grpId="0" animBg="1" advAuto="0"/>
      <p:bldP spid="16384" grpId="0" animBg="1" advAuto="0"/>
      <p:bldP spid="16385" grpId="0" animBg="1" advAuto="0"/>
      <p:bldP spid="16386" grpId="0" animBg="1" advAuto="0"/>
      <p:bldP spid="16387" grpId="0" animBg="1" advAuto="0"/>
      <p:bldP spid="16388" grpId="0" animBg="1" advAuto="0"/>
      <p:bldP spid="16389" grpId="0" animBg="1" advAuto="0"/>
      <p:bldP spid="16393" grpId="0" animBg="1" advAuto="0"/>
      <p:bldP spid="56" grpId="0" advAuto="0"/>
      <p:bldP spid="61" grpId="0" animBg="1" advAuto="0"/>
      <p:bldP spid="64" grpId="0" animBg="1" advAuto="0"/>
      <p:bldP spid="6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7" name="Shape 2104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  <a:latin typeface="+mn-lt"/>
                <a:cs typeface="+mn-ea"/>
                <a:sym typeface="+mn-lt"/>
              </a:rPr>
              <a:t>11</a:t>
            </a:fld>
            <a:endParaRPr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048" name="Shape 21048"/>
          <p:cNvSpPr/>
          <p:nvPr/>
        </p:nvSpPr>
        <p:spPr>
          <a:xfrm>
            <a:off x="577522" y="-27384"/>
            <a:ext cx="11038016" cy="6912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27" y="6813"/>
                </a:moveTo>
                <a:cubicBezTo>
                  <a:pt x="18544" y="6813"/>
                  <a:pt x="17655" y="8355"/>
                  <a:pt x="17655" y="10258"/>
                </a:cubicBezTo>
                <a:cubicBezTo>
                  <a:pt x="17655" y="10277"/>
                  <a:pt x="17655" y="10277"/>
                  <a:pt x="17655" y="10277"/>
                </a:cubicBezTo>
                <a:cubicBezTo>
                  <a:pt x="17655" y="11780"/>
                  <a:pt x="16961" y="13017"/>
                  <a:pt x="16094" y="13017"/>
                </a:cubicBezTo>
                <a:cubicBezTo>
                  <a:pt x="15238" y="13017"/>
                  <a:pt x="14534" y="11780"/>
                  <a:pt x="14534" y="10277"/>
                </a:cubicBezTo>
                <a:cubicBezTo>
                  <a:pt x="14534" y="10258"/>
                  <a:pt x="14534" y="10258"/>
                  <a:pt x="14534" y="10258"/>
                </a:cubicBezTo>
                <a:cubicBezTo>
                  <a:pt x="14534" y="8355"/>
                  <a:pt x="13656" y="6813"/>
                  <a:pt x="12572" y="6813"/>
                </a:cubicBezTo>
                <a:cubicBezTo>
                  <a:pt x="11477" y="6813"/>
                  <a:pt x="10599" y="8355"/>
                  <a:pt x="10599" y="10258"/>
                </a:cubicBezTo>
                <a:cubicBezTo>
                  <a:pt x="10599" y="10277"/>
                  <a:pt x="10599" y="10277"/>
                  <a:pt x="10599" y="10277"/>
                </a:cubicBezTo>
                <a:cubicBezTo>
                  <a:pt x="10599" y="11780"/>
                  <a:pt x="9895" y="13017"/>
                  <a:pt x="9039" y="13017"/>
                </a:cubicBezTo>
                <a:cubicBezTo>
                  <a:pt x="8172" y="13017"/>
                  <a:pt x="7478" y="11780"/>
                  <a:pt x="7478" y="10277"/>
                </a:cubicBezTo>
                <a:cubicBezTo>
                  <a:pt x="7478" y="10258"/>
                  <a:pt x="7478" y="10258"/>
                  <a:pt x="7478" y="10258"/>
                </a:cubicBezTo>
                <a:cubicBezTo>
                  <a:pt x="7478" y="8355"/>
                  <a:pt x="6589" y="6813"/>
                  <a:pt x="5506" y="6813"/>
                </a:cubicBezTo>
                <a:cubicBezTo>
                  <a:pt x="4422" y="6813"/>
                  <a:pt x="3533" y="8355"/>
                  <a:pt x="3533" y="10258"/>
                </a:cubicBezTo>
                <a:cubicBezTo>
                  <a:pt x="3533" y="10277"/>
                  <a:pt x="3533" y="10277"/>
                  <a:pt x="3533" y="10277"/>
                </a:cubicBezTo>
                <a:cubicBezTo>
                  <a:pt x="3533" y="11780"/>
                  <a:pt x="2840" y="13017"/>
                  <a:pt x="1973" y="13017"/>
                </a:cubicBezTo>
                <a:cubicBezTo>
                  <a:pt x="1116" y="13017"/>
                  <a:pt x="412" y="11780"/>
                  <a:pt x="412" y="10277"/>
                </a:cubicBezTo>
                <a:cubicBezTo>
                  <a:pt x="412" y="0"/>
                  <a:pt x="412" y="0"/>
                  <a:pt x="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277"/>
                  <a:pt x="0" y="10277"/>
                  <a:pt x="0" y="10277"/>
                </a:cubicBezTo>
                <a:cubicBezTo>
                  <a:pt x="0" y="12180"/>
                  <a:pt x="889" y="13721"/>
                  <a:pt x="1973" y="13721"/>
                </a:cubicBezTo>
                <a:cubicBezTo>
                  <a:pt x="3067" y="13721"/>
                  <a:pt x="3945" y="12180"/>
                  <a:pt x="3945" y="10277"/>
                </a:cubicBezTo>
                <a:cubicBezTo>
                  <a:pt x="3945" y="10258"/>
                  <a:pt x="3945" y="10258"/>
                  <a:pt x="3945" y="10258"/>
                </a:cubicBezTo>
                <a:cubicBezTo>
                  <a:pt x="3945" y="8754"/>
                  <a:pt x="4639" y="7517"/>
                  <a:pt x="5506" y="7517"/>
                </a:cubicBezTo>
                <a:cubicBezTo>
                  <a:pt x="6362" y="7517"/>
                  <a:pt x="7066" y="8754"/>
                  <a:pt x="7066" y="10258"/>
                </a:cubicBezTo>
                <a:cubicBezTo>
                  <a:pt x="7066" y="10277"/>
                  <a:pt x="7066" y="10277"/>
                  <a:pt x="7066" y="10277"/>
                </a:cubicBezTo>
                <a:cubicBezTo>
                  <a:pt x="7066" y="12180"/>
                  <a:pt x="7944" y="13721"/>
                  <a:pt x="9039" y="13721"/>
                </a:cubicBezTo>
                <a:cubicBezTo>
                  <a:pt x="10123" y="13721"/>
                  <a:pt x="11011" y="12180"/>
                  <a:pt x="11011" y="10277"/>
                </a:cubicBezTo>
                <a:cubicBezTo>
                  <a:pt x="11011" y="10258"/>
                  <a:pt x="11011" y="10258"/>
                  <a:pt x="11011" y="10258"/>
                </a:cubicBezTo>
                <a:cubicBezTo>
                  <a:pt x="11011" y="8754"/>
                  <a:pt x="11705" y="7517"/>
                  <a:pt x="12572" y="7517"/>
                </a:cubicBezTo>
                <a:cubicBezTo>
                  <a:pt x="13428" y="7517"/>
                  <a:pt x="14133" y="8754"/>
                  <a:pt x="14133" y="10258"/>
                </a:cubicBezTo>
                <a:cubicBezTo>
                  <a:pt x="14133" y="10277"/>
                  <a:pt x="14133" y="10277"/>
                  <a:pt x="14133" y="10277"/>
                </a:cubicBezTo>
                <a:cubicBezTo>
                  <a:pt x="14133" y="12180"/>
                  <a:pt x="15011" y="13721"/>
                  <a:pt x="16094" y="13721"/>
                </a:cubicBezTo>
                <a:cubicBezTo>
                  <a:pt x="17189" y="13721"/>
                  <a:pt x="18067" y="12180"/>
                  <a:pt x="18067" y="10277"/>
                </a:cubicBezTo>
                <a:cubicBezTo>
                  <a:pt x="18067" y="10258"/>
                  <a:pt x="18067" y="10258"/>
                  <a:pt x="18067" y="10258"/>
                </a:cubicBezTo>
                <a:cubicBezTo>
                  <a:pt x="18067" y="8754"/>
                  <a:pt x="18771" y="7517"/>
                  <a:pt x="19627" y="7517"/>
                </a:cubicBezTo>
                <a:cubicBezTo>
                  <a:pt x="20495" y="7517"/>
                  <a:pt x="21188" y="8754"/>
                  <a:pt x="21188" y="10258"/>
                </a:cubicBezTo>
                <a:cubicBezTo>
                  <a:pt x="21188" y="21581"/>
                  <a:pt x="21188" y="21581"/>
                  <a:pt x="21188" y="21581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0258"/>
                  <a:pt x="21600" y="10258"/>
                  <a:pt x="21600" y="10258"/>
                </a:cubicBezTo>
                <a:cubicBezTo>
                  <a:pt x="21600" y="8355"/>
                  <a:pt x="20722" y="6813"/>
                  <a:pt x="19627" y="6813"/>
                </a:cubicBez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457189"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 sz="7466" dirty="0">
              <a:cs typeface="+mn-ea"/>
              <a:sym typeface="+mn-lt"/>
            </a:endParaRPr>
          </a:p>
        </p:txBody>
      </p:sp>
      <p:grpSp>
        <p:nvGrpSpPr>
          <p:cNvPr id="21051" name="Group 21051"/>
          <p:cNvGrpSpPr/>
          <p:nvPr/>
        </p:nvGrpSpPr>
        <p:grpSpPr>
          <a:xfrm>
            <a:off x="1004635" y="2750723"/>
            <a:ext cx="1219200" cy="1219200"/>
            <a:chOff x="0" y="3276479"/>
            <a:chExt cx="2438400" cy="2438400"/>
          </a:xfrm>
        </p:grpSpPr>
        <p:sp>
          <p:nvSpPr>
            <p:cNvPr id="21049" name="Shape 21049"/>
            <p:cNvSpPr/>
            <p:nvPr/>
          </p:nvSpPr>
          <p:spPr>
            <a:xfrm>
              <a:off x="0" y="3276479"/>
              <a:ext cx="2438401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148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19733" dirty="0">
                <a:cs typeface="+mn-ea"/>
                <a:sym typeface="+mn-lt"/>
              </a:endParaRPr>
            </a:p>
          </p:txBody>
        </p:sp>
        <p:sp>
          <p:nvSpPr>
            <p:cNvPr id="21050" name="Shape 21050"/>
            <p:cNvSpPr/>
            <p:nvPr/>
          </p:nvSpPr>
          <p:spPr>
            <a:xfrm>
              <a:off x="691525" y="3926159"/>
              <a:ext cx="1055353" cy="113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4" y="16680"/>
                  </a:moveTo>
                  <a:cubicBezTo>
                    <a:pt x="5044" y="16020"/>
                    <a:pt x="4462" y="15480"/>
                    <a:pt x="3751" y="15480"/>
                  </a:cubicBezTo>
                  <a:cubicBezTo>
                    <a:pt x="1293" y="15480"/>
                    <a:pt x="1293" y="15480"/>
                    <a:pt x="1293" y="15480"/>
                  </a:cubicBezTo>
                  <a:cubicBezTo>
                    <a:pt x="582" y="15480"/>
                    <a:pt x="0" y="16020"/>
                    <a:pt x="0" y="16680"/>
                  </a:cubicBezTo>
                  <a:cubicBezTo>
                    <a:pt x="0" y="17280"/>
                    <a:pt x="582" y="17820"/>
                    <a:pt x="1293" y="17820"/>
                  </a:cubicBezTo>
                  <a:cubicBezTo>
                    <a:pt x="3751" y="17820"/>
                    <a:pt x="3751" y="17820"/>
                    <a:pt x="3751" y="17820"/>
                  </a:cubicBezTo>
                  <a:cubicBezTo>
                    <a:pt x="4462" y="17820"/>
                    <a:pt x="5044" y="17280"/>
                    <a:pt x="5044" y="16680"/>
                  </a:cubicBezTo>
                  <a:close/>
                  <a:moveTo>
                    <a:pt x="1293" y="6180"/>
                  </a:moveTo>
                  <a:cubicBezTo>
                    <a:pt x="3751" y="6180"/>
                    <a:pt x="3751" y="6180"/>
                    <a:pt x="3751" y="6180"/>
                  </a:cubicBezTo>
                  <a:cubicBezTo>
                    <a:pt x="4462" y="6180"/>
                    <a:pt x="5044" y="5640"/>
                    <a:pt x="5044" y="5040"/>
                  </a:cubicBezTo>
                  <a:cubicBezTo>
                    <a:pt x="5044" y="4380"/>
                    <a:pt x="4462" y="3840"/>
                    <a:pt x="3751" y="3840"/>
                  </a:cubicBezTo>
                  <a:cubicBezTo>
                    <a:pt x="1293" y="3840"/>
                    <a:pt x="1293" y="3840"/>
                    <a:pt x="1293" y="3840"/>
                  </a:cubicBezTo>
                  <a:cubicBezTo>
                    <a:pt x="582" y="3840"/>
                    <a:pt x="0" y="4380"/>
                    <a:pt x="0" y="5040"/>
                  </a:cubicBezTo>
                  <a:cubicBezTo>
                    <a:pt x="0" y="5640"/>
                    <a:pt x="582" y="6180"/>
                    <a:pt x="1293" y="6180"/>
                  </a:cubicBezTo>
                  <a:close/>
                  <a:moveTo>
                    <a:pt x="1293" y="12000"/>
                  </a:moveTo>
                  <a:cubicBezTo>
                    <a:pt x="3751" y="12000"/>
                    <a:pt x="3751" y="12000"/>
                    <a:pt x="3751" y="12000"/>
                  </a:cubicBezTo>
                  <a:cubicBezTo>
                    <a:pt x="4462" y="12000"/>
                    <a:pt x="5044" y="11460"/>
                    <a:pt x="5044" y="10860"/>
                  </a:cubicBezTo>
                  <a:cubicBezTo>
                    <a:pt x="5044" y="10200"/>
                    <a:pt x="4462" y="9660"/>
                    <a:pt x="3751" y="9660"/>
                  </a:cubicBezTo>
                  <a:cubicBezTo>
                    <a:pt x="1293" y="9660"/>
                    <a:pt x="1293" y="9660"/>
                    <a:pt x="1293" y="9660"/>
                  </a:cubicBezTo>
                  <a:cubicBezTo>
                    <a:pt x="582" y="9660"/>
                    <a:pt x="0" y="10200"/>
                    <a:pt x="0" y="10860"/>
                  </a:cubicBezTo>
                  <a:cubicBezTo>
                    <a:pt x="0" y="11460"/>
                    <a:pt x="582" y="12000"/>
                    <a:pt x="1293" y="12000"/>
                  </a:cubicBezTo>
                  <a:close/>
                  <a:moveTo>
                    <a:pt x="18496" y="0"/>
                  </a:moveTo>
                  <a:cubicBezTo>
                    <a:pt x="5626" y="0"/>
                    <a:pt x="5626" y="0"/>
                    <a:pt x="5626" y="0"/>
                  </a:cubicBezTo>
                  <a:cubicBezTo>
                    <a:pt x="3945" y="0"/>
                    <a:pt x="2522" y="1320"/>
                    <a:pt x="2522" y="2940"/>
                  </a:cubicBezTo>
                  <a:cubicBezTo>
                    <a:pt x="3751" y="2940"/>
                    <a:pt x="3751" y="2940"/>
                    <a:pt x="3751" y="2940"/>
                  </a:cubicBezTo>
                  <a:cubicBezTo>
                    <a:pt x="5044" y="2940"/>
                    <a:pt x="6014" y="3840"/>
                    <a:pt x="6014" y="5040"/>
                  </a:cubicBezTo>
                  <a:cubicBezTo>
                    <a:pt x="6014" y="6180"/>
                    <a:pt x="5044" y="7140"/>
                    <a:pt x="3751" y="7140"/>
                  </a:cubicBezTo>
                  <a:cubicBezTo>
                    <a:pt x="2522" y="7140"/>
                    <a:pt x="2522" y="7140"/>
                    <a:pt x="2522" y="7140"/>
                  </a:cubicBezTo>
                  <a:cubicBezTo>
                    <a:pt x="2522" y="8700"/>
                    <a:pt x="2522" y="8700"/>
                    <a:pt x="2522" y="8700"/>
                  </a:cubicBezTo>
                  <a:cubicBezTo>
                    <a:pt x="3751" y="8700"/>
                    <a:pt x="3751" y="8700"/>
                    <a:pt x="3751" y="8700"/>
                  </a:cubicBezTo>
                  <a:cubicBezTo>
                    <a:pt x="5044" y="8700"/>
                    <a:pt x="6014" y="9660"/>
                    <a:pt x="6014" y="10800"/>
                  </a:cubicBezTo>
                  <a:cubicBezTo>
                    <a:pt x="6014" y="12000"/>
                    <a:pt x="5044" y="12960"/>
                    <a:pt x="3751" y="12960"/>
                  </a:cubicBezTo>
                  <a:cubicBezTo>
                    <a:pt x="2522" y="12960"/>
                    <a:pt x="2522" y="12960"/>
                    <a:pt x="2522" y="12960"/>
                  </a:cubicBezTo>
                  <a:cubicBezTo>
                    <a:pt x="2522" y="14580"/>
                    <a:pt x="2522" y="14580"/>
                    <a:pt x="2522" y="14580"/>
                  </a:cubicBezTo>
                  <a:cubicBezTo>
                    <a:pt x="3751" y="14580"/>
                    <a:pt x="3751" y="14580"/>
                    <a:pt x="3751" y="14580"/>
                  </a:cubicBezTo>
                  <a:cubicBezTo>
                    <a:pt x="5044" y="14580"/>
                    <a:pt x="6014" y="15480"/>
                    <a:pt x="6014" y="16680"/>
                  </a:cubicBezTo>
                  <a:cubicBezTo>
                    <a:pt x="6014" y="17820"/>
                    <a:pt x="5044" y="18720"/>
                    <a:pt x="3751" y="18720"/>
                  </a:cubicBezTo>
                  <a:cubicBezTo>
                    <a:pt x="2522" y="18720"/>
                    <a:pt x="2522" y="18720"/>
                    <a:pt x="2522" y="18720"/>
                  </a:cubicBezTo>
                  <a:cubicBezTo>
                    <a:pt x="2522" y="20340"/>
                    <a:pt x="3945" y="21600"/>
                    <a:pt x="5626" y="21600"/>
                  </a:cubicBezTo>
                  <a:cubicBezTo>
                    <a:pt x="18496" y="21600"/>
                    <a:pt x="18496" y="21600"/>
                    <a:pt x="18496" y="21600"/>
                  </a:cubicBezTo>
                  <a:cubicBezTo>
                    <a:pt x="20177" y="21600"/>
                    <a:pt x="21600" y="20340"/>
                    <a:pt x="21600" y="18720"/>
                  </a:cubicBezTo>
                  <a:cubicBezTo>
                    <a:pt x="21600" y="2940"/>
                    <a:pt x="21600" y="2940"/>
                    <a:pt x="21600" y="2940"/>
                  </a:cubicBezTo>
                  <a:cubicBezTo>
                    <a:pt x="21600" y="1320"/>
                    <a:pt x="20177" y="0"/>
                    <a:pt x="18496" y="0"/>
                  </a:cubicBezTo>
                  <a:close/>
                  <a:moveTo>
                    <a:pt x="19531" y="18720"/>
                  </a:moveTo>
                  <a:cubicBezTo>
                    <a:pt x="19531" y="19320"/>
                    <a:pt x="19078" y="19740"/>
                    <a:pt x="18431" y="19740"/>
                  </a:cubicBezTo>
                  <a:cubicBezTo>
                    <a:pt x="8601" y="19740"/>
                    <a:pt x="8601" y="19740"/>
                    <a:pt x="8601" y="19740"/>
                  </a:cubicBezTo>
                  <a:cubicBezTo>
                    <a:pt x="8601" y="1920"/>
                    <a:pt x="8601" y="1920"/>
                    <a:pt x="8601" y="1920"/>
                  </a:cubicBezTo>
                  <a:cubicBezTo>
                    <a:pt x="18431" y="1920"/>
                    <a:pt x="18431" y="1920"/>
                    <a:pt x="18431" y="1920"/>
                  </a:cubicBezTo>
                  <a:cubicBezTo>
                    <a:pt x="19078" y="1920"/>
                    <a:pt x="19531" y="2400"/>
                    <a:pt x="19531" y="2940"/>
                  </a:cubicBezTo>
                  <a:lnTo>
                    <a:pt x="19531" y="18720"/>
                  </a:lnTo>
                  <a:close/>
                  <a:moveTo>
                    <a:pt x="14034" y="8100"/>
                  </a:moveTo>
                  <a:cubicBezTo>
                    <a:pt x="13128" y="7200"/>
                    <a:pt x="11576" y="7200"/>
                    <a:pt x="10671" y="8100"/>
                  </a:cubicBezTo>
                  <a:cubicBezTo>
                    <a:pt x="9701" y="8940"/>
                    <a:pt x="9701" y="10380"/>
                    <a:pt x="10671" y="11280"/>
                  </a:cubicBezTo>
                  <a:cubicBezTo>
                    <a:pt x="10735" y="11280"/>
                    <a:pt x="12934" y="13380"/>
                    <a:pt x="13775" y="14100"/>
                  </a:cubicBezTo>
                  <a:cubicBezTo>
                    <a:pt x="13904" y="14280"/>
                    <a:pt x="14228" y="14280"/>
                    <a:pt x="14357" y="14100"/>
                  </a:cubicBezTo>
                  <a:cubicBezTo>
                    <a:pt x="15198" y="13380"/>
                    <a:pt x="17396" y="11280"/>
                    <a:pt x="17461" y="11280"/>
                  </a:cubicBezTo>
                  <a:cubicBezTo>
                    <a:pt x="18431" y="10380"/>
                    <a:pt x="18431" y="8940"/>
                    <a:pt x="17461" y="8100"/>
                  </a:cubicBezTo>
                  <a:cubicBezTo>
                    <a:pt x="16556" y="7200"/>
                    <a:pt x="15004" y="7200"/>
                    <a:pt x="14034" y="81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6" dirty="0">
                <a:cs typeface="+mn-ea"/>
                <a:sym typeface="+mn-lt"/>
              </a:endParaRPr>
            </a:p>
          </p:txBody>
        </p:sp>
      </p:grpSp>
      <p:grpSp>
        <p:nvGrpSpPr>
          <p:cNvPr id="21054" name="Group 21054"/>
          <p:cNvGrpSpPr/>
          <p:nvPr/>
        </p:nvGrpSpPr>
        <p:grpSpPr>
          <a:xfrm>
            <a:off x="4585867" y="2750723"/>
            <a:ext cx="1219200" cy="1219200"/>
            <a:chOff x="837757" y="3276479"/>
            <a:chExt cx="2438400" cy="2438400"/>
          </a:xfrm>
        </p:grpSpPr>
        <p:sp>
          <p:nvSpPr>
            <p:cNvPr id="21052" name="Shape 21052"/>
            <p:cNvSpPr/>
            <p:nvPr/>
          </p:nvSpPr>
          <p:spPr>
            <a:xfrm>
              <a:off x="837757" y="3276479"/>
              <a:ext cx="2438401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148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19733" dirty="0">
                <a:cs typeface="+mn-ea"/>
                <a:sym typeface="+mn-lt"/>
              </a:endParaRPr>
            </a:p>
          </p:txBody>
        </p:sp>
        <p:sp>
          <p:nvSpPr>
            <p:cNvPr id="21053" name="Shape 21053"/>
            <p:cNvSpPr/>
            <p:nvPr/>
          </p:nvSpPr>
          <p:spPr>
            <a:xfrm>
              <a:off x="1585431" y="3937844"/>
              <a:ext cx="943010" cy="1110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01" extrusionOk="0">
                  <a:moveTo>
                    <a:pt x="13776" y="3858"/>
                  </a:moveTo>
                  <a:cubicBezTo>
                    <a:pt x="13732" y="3858"/>
                    <a:pt x="13732" y="3858"/>
                    <a:pt x="13732" y="3821"/>
                  </a:cubicBezTo>
                  <a:cubicBezTo>
                    <a:pt x="11885" y="2913"/>
                    <a:pt x="9509" y="2837"/>
                    <a:pt x="7530" y="3821"/>
                  </a:cubicBezTo>
                  <a:cubicBezTo>
                    <a:pt x="4582" y="5296"/>
                    <a:pt x="3570" y="8549"/>
                    <a:pt x="5286" y="11084"/>
                  </a:cubicBezTo>
                  <a:cubicBezTo>
                    <a:pt x="5814" y="11878"/>
                    <a:pt x="6518" y="12483"/>
                    <a:pt x="7354" y="12937"/>
                  </a:cubicBezTo>
                  <a:cubicBezTo>
                    <a:pt x="7442" y="12937"/>
                    <a:pt x="7486" y="12975"/>
                    <a:pt x="7574" y="13013"/>
                  </a:cubicBezTo>
                  <a:cubicBezTo>
                    <a:pt x="10521" y="14488"/>
                    <a:pt x="14304" y="13618"/>
                    <a:pt x="16020" y="11084"/>
                  </a:cubicBezTo>
                  <a:cubicBezTo>
                    <a:pt x="17692" y="8587"/>
                    <a:pt x="16724" y="5334"/>
                    <a:pt x="13776" y="3858"/>
                  </a:cubicBezTo>
                  <a:close/>
                  <a:moveTo>
                    <a:pt x="14480" y="7982"/>
                  </a:moveTo>
                  <a:cubicBezTo>
                    <a:pt x="13468" y="8852"/>
                    <a:pt x="13468" y="8852"/>
                    <a:pt x="13468" y="8852"/>
                  </a:cubicBezTo>
                  <a:cubicBezTo>
                    <a:pt x="13161" y="9117"/>
                    <a:pt x="12941" y="9646"/>
                    <a:pt x="13029" y="10025"/>
                  </a:cubicBezTo>
                  <a:cubicBezTo>
                    <a:pt x="13249" y="11235"/>
                    <a:pt x="13249" y="11235"/>
                    <a:pt x="13249" y="11235"/>
                  </a:cubicBezTo>
                  <a:cubicBezTo>
                    <a:pt x="13337" y="11613"/>
                    <a:pt x="13073" y="11802"/>
                    <a:pt x="12677" y="11613"/>
                  </a:cubicBezTo>
                  <a:cubicBezTo>
                    <a:pt x="11401" y="11046"/>
                    <a:pt x="11401" y="11046"/>
                    <a:pt x="11401" y="11046"/>
                  </a:cubicBezTo>
                  <a:cubicBezTo>
                    <a:pt x="11005" y="10857"/>
                    <a:pt x="10389" y="10857"/>
                    <a:pt x="9993" y="11046"/>
                  </a:cubicBezTo>
                  <a:cubicBezTo>
                    <a:pt x="8717" y="11613"/>
                    <a:pt x="8717" y="11613"/>
                    <a:pt x="8717" y="11613"/>
                  </a:cubicBezTo>
                  <a:cubicBezTo>
                    <a:pt x="8321" y="11802"/>
                    <a:pt x="8057" y="11613"/>
                    <a:pt x="8101" y="11235"/>
                  </a:cubicBezTo>
                  <a:cubicBezTo>
                    <a:pt x="8365" y="10025"/>
                    <a:pt x="8365" y="10025"/>
                    <a:pt x="8365" y="10025"/>
                  </a:cubicBezTo>
                  <a:cubicBezTo>
                    <a:pt x="8453" y="9646"/>
                    <a:pt x="8233" y="9117"/>
                    <a:pt x="7926" y="8852"/>
                  </a:cubicBezTo>
                  <a:cubicBezTo>
                    <a:pt x="6870" y="7982"/>
                    <a:pt x="6870" y="7982"/>
                    <a:pt x="6870" y="7982"/>
                  </a:cubicBezTo>
                  <a:cubicBezTo>
                    <a:pt x="6562" y="7717"/>
                    <a:pt x="6694" y="7452"/>
                    <a:pt x="7134" y="7414"/>
                  </a:cubicBezTo>
                  <a:cubicBezTo>
                    <a:pt x="8541" y="7225"/>
                    <a:pt x="8541" y="7225"/>
                    <a:pt x="8541" y="7225"/>
                  </a:cubicBezTo>
                  <a:cubicBezTo>
                    <a:pt x="8981" y="7187"/>
                    <a:pt x="9509" y="6847"/>
                    <a:pt x="9685" y="6506"/>
                  </a:cubicBezTo>
                  <a:cubicBezTo>
                    <a:pt x="10345" y="5372"/>
                    <a:pt x="10345" y="5372"/>
                    <a:pt x="10345" y="5372"/>
                  </a:cubicBezTo>
                  <a:cubicBezTo>
                    <a:pt x="10521" y="5031"/>
                    <a:pt x="10873" y="5031"/>
                    <a:pt x="11049" y="5372"/>
                  </a:cubicBezTo>
                  <a:cubicBezTo>
                    <a:pt x="11709" y="6506"/>
                    <a:pt x="11709" y="6506"/>
                    <a:pt x="11709" y="6506"/>
                  </a:cubicBezTo>
                  <a:cubicBezTo>
                    <a:pt x="11885" y="6847"/>
                    <a:pt x="12413" y="7187"/>
                    <a:pt x="12853" y="7225"/>
                  </a:cubicBezTo>
                  <a:cubicBezTo>
                    <a:pt x="14260" y="7414"/>
                    <a:pt x="14260" y="7414"/>
                    <a:pt x="14260" y="7414"/>
                  </a:cubicBezTo>
                  <a:cubicBezTo>
                    <a:pt x="14700" y="7452"/>
                    <a:pt x="14832" y="7717"/>
                    <a:pt x="14480" y="7982"/>
                  </a:cubicBezTo>
                  <a:close/>
                  <a:moveTo>
                    <a:pt x="21255" y="18271"/>
                  </a:moveTo>
                  <a:cubicBezTo>
                    <a:pt x="21255" y="18271"/>
                    <a:pt x="18484" y="14186"/>
                    <a:pt x="17956" y="13429"/>
                  </a:cubicBezTo>
                  <a:cubicBezTo>
                    <a:pt x="18528" y="13278"/>
                    <a:pt x="19143" y="13164"/>
                    <a:pt x="19363" y="12786"/>
                  </a:cubicBezTo>
                  <a:cubicBezTo>
                    <a:pt x="19803" y="12181"/>
                    <a:pt x="19055" y="11159"/>
                    <a:pt x="19275" y="10478"/>
                  </a:cubicBezTo>
                  <a:cubicBezTo>
                    <a:pt x="19451" y="9798"/>
                    <a:pt x="20639" y="9192"/>
                    <a:pt x="20639" y="8511"/>
                  </a:cubicBezTo>
                  <a:cubicBezTo>
                    <a:pt x="20639" y="7830"/>
                    <a:pt x="19407" y="7036"/>
                    <a:pt x="19231" y="6355"/>
                  </a:cubicBezTo>
                  <a:cubicBezTo>
                    <a:pt x="19011" y="5712"/>
                    <a:pt x="19759" y="4691"/>
                    <a:pt x="19319" y="4085"/>
                  </a:cubicBezTo>
                  <a:cubicBezTo>
                    <a:pt x="18923" y="3442"/>
                    <a:pt x="17516" y="3480"/>
                    <a:pt x="16944" y="3026"/>
                  </a:cubicBezTo>
                  <a:cubicBezTo>
                    <a:pt x="16372" y="2535"/>
                    <a:pt x="16372" y="1324"/>
                    <a:pt x="15668" y="1021"/>
                  </a:cubicBezTo>
                  <a:cubicBezTo>
                    <a:pt x="14920" y="681"/>
                    <a:pt x="13776" y="1362"/>
                    <a:pt x="12985" y="1173"/>
                  </a:cubicBezTo>
                  <a:cubicBezTo>
                    <a:pt x="12193" y="1021"/>
                    <a:pt x="11489" y="0"/>
                    <a:pt x="10653" y="0"/>
                  </a:cubicBezTo>
                  <a:cubicBezTo>
                    <a:pt x="9817" y="0"/>
                    <a:pt x="8497" y="1173"/>
                    <a:pt x="8321" y="1211"/>
                  </a:cubicBezTo>
                  <a:cubicBezTo>
                    <a:pt x="7530" y="1362"/>
                    <a:pt x="6342" y="719"/>
                    <a:pt x="5638" y="1021"/>
                  </a:cubicBezTo>
                  <a:cubicBezTo>
                    <a:pt x="4934" y="1362"/>
                    <a:pt x="4934" y="2572"/>
                    <a:pt x="4318" y="3064"/>
                  </a:cubicBezTo>
                  <a:cubicBezTo>
                    <a:pt x="3746" y="3518"/>
                    <a:pt x="2383" y="3480"/>
                    <a:pt x="1943" y="4085"/>
                  </a:cubicBezTo>
                  <a:cubicBezTo>
                    <a:pt x="1547" y="4729"/>
                    <a:pt x="2295" y="5750"/>
                    <a:pt x="2075" y="6393"/>
                  </a:cubicBezTo>
                  <a:cubicBezTo>
                    <a:pt x="1899" y="7074"/>
                    <a:pt x="667" y="7755"/>
                    <a:pt x="667" y="8511"/>
                  </a:cubicBezTo>
                  <a:cubicBezTo>
                    <a:pt x="667" y="9192"/>
                    <a:pt x="1855" y="9798"/>
                    <a:pt x="2031" y="10478"/>
                  </a:cubicBezTo>
                  <a:cubicBezTo>
                    <a:pt x="2251" y="11159"/>
                    <a:pt x="1503" y="12143"/>
                    <a:pt x="1943" y="12786"/>
                  </a:cubicBezTo>
                  <a:cubicBezTo>
                    <a:pt x="2163" y="13126"/>
                    <a:pt x="2646" y="13240"/>
                    <a:pt x="3174" y="13391"/>
                  </a:cubicBezTo>
                  <a:cubicBezTo>
                    <a:pt x="3262" y="13391"/>
                    <a:pt x="3350" y="13467"/>
                    <a:pt x="3262" y="13543"/>
                  </a:cubicBezTo>
                  <a:cubicBezTo>
                    <a:pt x="2910" y="14072"/>
                    <a:pt x="95" y="18309"/>
                    <a:pt x="95" y="18309"/>
                  </a:cubicBezTo>
                  <a:cubicBezTo>
                    <a:pt x="-125" y="18649"/>
                    <a:pt x="51" y="18914"/>
                    <a:pt x="491" y="18952"/>
                  </a:cubicBezTo>
                  <a:cubicBezTo>
                    <a:pt x="2690" y="19028"/>
                    <a:pt x="2690" y="19028"/>
                    <a:pt x="2690" y="19028"/>
                  </a:cubicBezTo>
                  <a:cubicBezTo>
                    <a:pt x="3130" y="19028"/>
                    <a:pt x="3702" y="19330"/>
                    <a:pt x="3966" y="19633"/>
                  </a:cubicBezTo>
                  <a:cubicBezTo>
                    <a:pt x="5154" y="21260"/>
                    <a:pt x="5154" y="21260"/>
                    <a:pt x="5154" y="21260"/>
                  </a:cubicBezTo>
                  <a:cubicBezTo>
                    <a:pt x="5374" y="21600"/>
                    <a:pt x="5770" y="21562"/>
                    <a:pt x="5990" y="21260"/>
                  </a:cubicBezTo>
                  <a:cubicBezTo>
                    <a:pt x="5990" y="21260"/>
                    <a:pt x="9289" y="16342"/>
                    <a:pt x="9289" y="16342"/>
                  </a:cubicBezTo>
                  <a:cubicBezTo>
                    <a:pt x="9333" y="16266"/>
                    <a:pt x="9421" y="16304"/>
                    <a:pt x="9421" y="16304"/>
                  </a:cubicBezTo>
                  <a:cubicBezTo>
                    <a:pt x="9817" y="16569"/>
                    <a:pt x="10301" y="16834"/>
                    <a:pt x="10741" y="16834"/>
                  </a:cubicBezTo>
                  <a:cubicBezTo>
                    <a:pt x="11137" y="16834"/>
                    <a:pt x="11533" y="16607"/>
                    <a:pt x="11885" y="16342"/>
                  </a:cubicBezTo>
                  <a:cubicBezTo>
                    <a:pt x="11929" y="16304"/>
                    <a:pt x="12017" y="16266"/>
                    <a:pt x="12061" y="16342"/>
                  </a:cubicBezTo>
                  <a:cubicBezTo>
                    <a:pt x="12061" y="16342"/>
                    <a:pt x="15360" y="21222"/>
                    <a:pt x="15360" y="21222"/>
                  </a:cubicBezTo>
                  <a:cubicBezTo>
                    <a:pt x="15580" y="21562"/>
                    <a:pt x="15932" y="21562"/>
                    <a:pt x="16196" y="21222"/>
                  </a:cubicBezTo>
                  <a:cubicBezTo>
                    <a:pt x="17384" y="19633"/>
                    <a:pt x="17384" y="19633"/>
                    <a:pt x="17384" y="19633"/>
                  </a:cubicBezTo>
                  <a:cubicBezTo>
                    <a:pt x="17604" y="19292"/>
                    <a:pt x="18176" y="19028"/>
                    <a:pt x="18616" y="18990"/>
                  </a:cubicBezTo>
                  <a:cubicBezTo>
                    <a:pt x="20815" y="18914"/>
                    <a:pt x="20815" y="18914"/>
                    <a:pt x="20815" y="18914"/>
                  </a:cubicBezTo>
                  <a:cubicBezTo>
                    <a:pt x="21299" y="18876"/>
                    <a:pt x="21475" y="18612"/>
                    <a:pt x="21255" y="18271"/>
                  </a:cubicBezTo>
                  <a:close/>
                  <a:moveTo>
                    <a:pt x="14304" y="13883"/>
                  </a:moveTo>
                  <a:cubicBezTo>
                    <a:pt x="11885" y="15094"/>
                    <a:pt x="8937" y="14942"/>
                    <a:pt x="6694" y="13732"/>
                  </a:cubicBezTo>
                  <a:cubicBezTo>
                    <a:pt x="3438" y="11954"/>
                    <a:pt x="2339" y="8209"/>
                    <a:pt x="4318" y="5296"/>
                  </a:cubicBezTo>
                  <a:cubicBezTo>
                    <a:pt x="6298" y="2308"/>
                    <a:pt x="10697" y="1286"/>
                    <a:pt x="14172" y="2913"/>
                  </a:cubicBezTo>
                  <a:cubicBezTo>
                    <a:pt x="14172" y="2913"/>
                    <a:pt x="14216" y="2913"/>
                    <a:pt x="14216" y="2951"/>
                  </a:cubicBezTo>
                  <a:cubicBezTo>
                    <a:pt x="14260" y="2951"/>
                    <a:pt x="14260" y="2951"/>
                    <a:pt x="14304" y="2951"/>
                  </a:cubicBezTo>
                  <a:cubicBezTo>
                    <a:pt x="15360" y="3518"/>
                    <a:pt x="16284" y="4275"/>
                    <a:pt x="16988" y="5258"/>
                  </a:cubicBezTo>
                  <a:cubicBezTo>
                    <a:pt x="19011" y="8247"/>
                    <a:pt x="17824" y="12105"/>
                    <a:pt x="14304" y="138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6" dirty="0">
                <a:cs typeface="+mn-ea"/>
                <a:sym typeface="+mn-lt"/>
              </a:endParaRPr>
            </a:p>
          </p:txBody>
        </p:sp>
      </p:grpSp>
      <p:grpSp>
        <p:nvGrpSpPr>
          <p:cNvPr id="21057" name="Group 21057"/>
          <p:cNvGrpSpPr/>
          <p:nvPr/>
        </p:nvGrpSpPr>
        <p:grpSpPr>
          <a:xfrm>
            <a:off x="8167099" y="2750723"/>
            <a:ext cx="1219200" cy="1219200"/>
            <a:chOff x="821447" y="3276479"/>
            <a:chExt cx="2438400" cy="2438400"/>
          </a:xfrm>
        </p:grpSpPr>
        <p:sp>
          <p:nvSpPr>
            <p:cNvPr id="21055" name="Shape 21055"/>
            <p:cNvSpPr/>
            <p:nvPr/>
          </p:nvSpPr>
          <p:spPr>
            <a:xfrm>
              <a:off x="821447" y="3276479"/>
              <a:ext cx="2438401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148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19733" dirty="0">
                <a:cs typeface="+mn-ea"/>
                <a:sym typeface="+mn-lt"/>
              </a:endParaRPr>
            </a:p>
          </p:txBody>
        </p:sp>
        <p:sp>
          <p:nvSpPr>
            <p:cNvPr id="21056" name="Shape 21056"/>
            <p:cNvSpPr/>
            <p:nvPr/>
          </p:nvSpPr>
          <p:spPr>
            <a:xfrm>
              <a:off x="1585295" y="3876509"/>
              <a:ext cx="910708" cy="123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42" y="6386"/>
                  </a:moveTo>
                  <a:cubicBezTo>
                    <a:pt x="13335" y="8227"/>
                    <a:pt x="10394" y="10593"/>
                    <a:pt x="9177" y="11645"/>
                  </a:cubicBezTo>
                  <a:cubicBezTo>
                    <a:pt x="6085" y="9880"/>
                    <a:pt x="6085" y="9880"/>
                    <a:pt x="6085" y="9880"/>
                  </a:cubicBezTo>
                  <a:cubicBezTo>
                    <a:pt x="5983" y="9805"/>
                    <a:pt x="4310" y="10931"/>
                    <a:pt x="4361" y="10969"/>
                  </a:cubicBezTo>
                  <a:cubicBezTo>
                    <a:pt x="9989" y="15214"/>
                    <a:pt x="9989" y="15214"/>
                    <a:pt x="9989" y="15214"/>
                  </a:cubicBezTo>
                  <a:cubicBezTo>
                    <a:pt x="10039" y="15251"/>
                    <a:pt x="10090" y="15251"/>
                    <a:pt x="10141" y="15251"/>
                  </a:cubicBezTo>
                  <a:cubicBezTo>
                    <a:pt x="10141" y="15251"/>
                    <a:pt x="10192" y="15251"/>
                    <a:pt x="10192" y="15251"/>
                  </a:cubicBezTo>
                  <a:cubicBezTo>
                    <a:pt x="10242" y="15251"/>
                    <a:pt x="10344" y="15214"/>
                    <a:pt x="10344" y="15139"/>
                  </a:cubicBezTo>
                  <a:cubicBezTo>
                    <a:pt x="11256" y="13448"/>
                    <a:pt x="14248" y="9842"/>
                    <a:pt x="18101" y="7213"/>
                  </a:cubicBezTo>
                  <a:cubicBezTo>
                    <a:pt x="18152" y="7175"/>
                    <a:pt x="18152" y="7100"/>
                    <a:pt x="18152" y="7025"/>
                  </a:cubicBezTo>
                  <a:cubicBezTo>
                    <a:pt x="18152" y="7025"/>
                    <a:pt x="17544" y="6349"/>
                    <a:pt x="17442" y="6386"/>
                  </a:cubicBezTo>
                  <a:close/>
                  <a:moveTo>
                    <a:pt x="21144" y="2630"/>
                  </a:moveTo>
                  <a:cubicBezTo>
                    <a:pt x="12625" y="2630"/>
                    <a:pt x="11206" y="225"/>
                    <a:pt x="11155" y="188"/>
                  </a:cubicBezTo>
                  <a:cubicBezTo>
                    <a:pt x="11104" y="75"/>
                    <a:pt x="10952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597" y="0"/>
                    <a:pt x="10445" y="75"/>
                    <a:pt x="10394" y="188"/>
                  </a:cubicBezTo>
                  <a:cubicBezTo>
                    <a:pt x="10394" y="225"/>
                    <a:pt x="8924" y="2630"/>
                    <a:pt x="406" y="2630"/>
                  </a:cubicBezTo>
                  <a:cubicBezTo>
                    <a:pt x="152" y="2630"/>
                    <a:pt x="0" y="2780"/>
                    <a:pt x="0" y="2930"/>
                  </a:cubicBezTo>
                  <a:cubicBezTo>
                    <a:pt x="0" y="13674"/>
                    <a:pt x="0" y="13674"/>
                    <a:pt x="0" y="13674"/>
                  </a:cubicBezTo>
                  <a:cubicBezTo>
                    <a:pt x="0" y="18069"/>
                    <a:pt x="10192" y="21450"/>
                    <a:pt x="10597" y="21600"/>
                  </a:cubicBezTo>
                  <a:cubicBezTo>
                    <a:pt x="10648" y="21600"/>
                    <a:pt x="10699" y="21600"/>
                    <a:pt x="10800" y="21600"/>
                  </a:cubicBezTo>
                  <a:cubicBezTo>
                    <a:pt x="10851" y="21600"/>
                    <a:pt x="10901" y="21600"/>
                    <a:pt x="10952" y="21600"/>
                  </a:cubicBezTo>
                  <a:cubicBezTo>
                    <a:pt x="11408" y="21450"/>
                    <a:pt x="21600" y="18069"/>
                    <a:pt x="21600" y="13674"/>
                  </a:cubicBezTo>
                  <a:cubicBezTo>
                    <a:pt x="21600" y="2930"/>
                    <a:pt x="21600" y="2930"/>
                    <a:pt x="21600" y="2930"/>
                  </a:cubicBezTo>
                  <a:cubicBezTo>
                    <a:pt x="21600" y="2780"/>
                    <a:pt x="21397" y="2630"/>
                    <a:pt x="21144" y="2630"/>
                  </a:cubicBezTo>
                  <a:close/>
                  <a:moveTo>
                    <a:pt x="19268" y="13073"/>
                  </a:moveTo>
                  <a:cubicBezTo>
                    <a:pt x="19268" y="16491"/>
                    <a:pt x="11256" y="19121"/>
                    <a:pt x="10901" y="19233"/>
                  </a:cubicBezTo>
                  <a:cubicBezTo>
                    <a:pt x="10851" y="19271"/>
                    <a:pt x="10800" y="19271"/>
                    <a:pt x="10800" y="19271"/>
                  </a:cubicBezTo>
                  <a:cubicBezTo>
                    <a:pt x="10749" y="19271"/>
                    <a:pt x="10699" y="19271"/>
                    <a:pt x="10648" y="19233"/>
                  </a:cubicBezTo>
                  <a:cubicBezTo>
                    <a:pt x="10293" y="19121"/>
                    <a:pt x="2332" y="16491"/>
                    <a:pt x="2332" y="13073"/>
                  </a:cubicBezTo>
                  <a:cubicBezTo>
                    <a:pt x="2332" y="4658"/>
                    <a:pt x="2332" y="4658"/>
                    <a:pt x="2332" y="4658"/>
                  </a:cubicBezTo>
                  <a:cubicBezTo>
                    <a:pt x="2332" y="4508"/>
                    <a:pt x="2485" y="4395"/>
                    <a:pt x="2637" y="4395"/>
                  </a:cubicBezTo>
                  <a:cubicBezTo>
                    <a:pt x="9330" y="4395"/>
                    <a:pt x="10445" y="2517"/>
                    <a:pt x="10496" y="2517"/>
                  </a:cubicBezTo>
                  <a:cubicBezTo>
                    <a:pt x="10546" y="2404"/>
                    <a:pt x="10648" y="2367"/>
                    <a:pt x="10800" y="2367"/>
                  </a:cubicBezTo>
                  <a:cubicBezTo>
                    <a:pt x="10800" y="2367"/>
                    <a:pt x="10800" y="2367"/>
                    <a:pt x="10800" y="2367"/>
                  </a:cubicBezTo>
                  <a:cubicBezTo>
                    <a:pt x="10901" y="2367"/>
                    <a:pt x="11054" y="2404"/>
                    <a:pt x="11104" y="2517"/>
                  </a:cubicBezTo>
                  <a:cubicBezTo>
                    <a:pt x="11104" y="2517"/>
                    <a:pt x="12220" y="4395"/>
                    <a:pt x="18913" y="4395"/>
                  </a:cubicBezTo>
                  <a:cubicBezTo>
                    <a:pt x="19115" y="4395"/>
                    <a:pt x="19268" y="4508"/>
                    <a:pt x="19268" y="4658"/>
                  </a:cubicBezTo>
                  <a:lnTo>
                    <a:pt x="19268" y="1307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6" dirty="0">
                <a:cs typeface="+mn-ea"/>
                <a:sym typeface="+mn-lt"/>
              </a:endParaRPr>
            </a:p>
          </p:txBody>
        </p:sp>
      </p:grpSp>
      <p:grpSp>
        <p:nvGrpSpPr>
          <p:cNvPr id="21060" name="Group 21060"/>
          <p:cNvGrpSpPr/>
          <p:nvPr/>
        </p:nvGrpSpPr>
        <p:grpSpPr>
          <a:xfrm>
            <a:off x="6398591" y="2591972"/>
            <a:ext cx="1219200" cy="1219200"/>
            <a:chOff x="802677" y="0"/>
            <a:chExt cx="2438400" cy="2438400"/>
          </a:xfrm>
        </p:grpSpPr>
        <p:sp>
          <p:nvSpPr>
            <p:cNvPr id="21058" name="Shape 21058"/>
            <p:cNvSpPr/>
            <p:nvPr/>
          </p:nvSpPr>
          <p:spPr>
            <a:xfrm>
              <a:off x="802677" y="0"/>
              <a:ext cx="2438401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148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19733" dirty="0">
                <a:cs typeface="+mn-ea"/>
                <a:sym typeface="+mn-lt"/>
              </a:endParaRPr>
            </a:p>
          </p:txBody>
        </p:sp>
        <p:sp>
          <p:nvSpPr>
            <p:cNvPr id="21059" name="Shape 21059"/>
            <p:cNvSpPr/>
            <p:nvPr/>
          </p:nvSpPr>
          <p:spPr>
            <a:xfrm>
              <a:off x="1458997" y="656317"/>
              <a:ext cx="1125763" cy="112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0" y="7137"/>
                  </a:moveTo>
                  <a:cubicBezTo>
                    <a:pt x="17213" y="5860"/>
                    <a:pt x="17213" y="5860"/>
                    <a:pt x="17213" y="5860"/>
                  </a:cubicBezTo>
                  <a:cubicBezTo>
                    <a:pt x="16950" y="5635"/>
                    <a:pt x="16575" y="5635"/>
                    <a:pt x="16350" y="5860"/>
                  </a:cubicBezTo>
                  <a:cubicBezTo>
                    <a:pt x="8850" y="13411"/>
                    <a:pt x="8850" y="13411"/>
                    <a:pt x="8850" y="13411"/>
                  </a:cubicBezTo>
                  <a:cubicBezTo>
                    <a:pt x="5250" y="9805"/>
                    <a:pt x="5250" y="9805"/>
                    <a:pt x="5250" y="9805"/>
                  </a:cubicBezTo>
                  <a:cubicBezTo>
                    <a:pt x="5025" y="9579"/>
                    <a:pt x="4650" y="9579"/>
                    <a:pt x="4425" y="9805"/>
                  </a:cubicBezTo>
                  <a:cubicBezTo>
                    <a:pt x="3150" y="11044"/>
                    <a:pt x="3150" y="11044"/>
                    <a:pt x="3150" y="11044"/>
                  </a:cubicBezTo>
                  <a:cubicBezTo>
                    <a:pt x="2925" y="11307"/>
                    <a:pt x="2925" y="11683"/>
                    <a:pt x="3150" y="11908"/>
                  </a:cubicBezTo>
                  <a:cubicBezTo>
                    <a:pt x="7125" y="15928"/>
                    <a:pt x="7125" y="15928"/>
                    <a:pt x="7125" y="15928"/>
                  </a:cubicBezTo>
                  <a:cubicBezTo>
                    <a:pt x="7162" y="15928"/>
                    <a:pt x="7162" y="15928"/>
                    <a:pt x="7162" y="15928"/>
                  </a:cubicBezTo>
                  <a:cubicBezTo>
                    <a:pt x="8400" y="17205"/>
                    <a:pt x="8400" y="17205"/>
                    <a:pt x="8400" y="17205"/>
                  </a:cubicBezTo>
                  <a:cubicBezTo>
                    <a:pt x="8625" y="17430"/>
                    <a:pt x="9000" y="17430"/>
                    <a:pt x="9262" y="17205"/>
                  </a:cubicBezTo>
                  <a:cubicBezTo>
                    <a:pt x="18450" y="7964"/>
                    <a:pt x="18450" y="7964"/>
                    <a:pt x="18450" y="7964"/>
                  </a:cubicBezTo>
                  <a:cubicBezTo>
                    <a:pt x="18675" y="7738"/>
                    <a:pt x="18675" y="7363"/>
                    <a:pt x="18450" y="7137"/>
                  </a:cubicBezTo>
                  <a:close/>
                  <a:moveTo>
                    <a:pt x="10800" y="0"/>
                  </a:moveTo>
                  <a:cubicBezTo>
                    <a:pt x="4837" y="0"/>
                    <a:pt x="0" y="4846"/>
                    <a:pt x="0" y="10819"/>
                  </a:cubicBezTo>
                  <a:cubicBezTo>
                    <a:pt x="0" y="16792"/>
                    <a:pt x="4837" y="21600"/>
                    <a:pt x="10800" y="21600"/>
                  </a:cubicBezTo>
                  <a:cubicBezTo>
                    <a:pt x="16762" y="21600"/>
                    <a:pt x="21600" y="16792"/>
                    <a:pt x="21600" y="10819"/>
                  </a:cubicBezTo>
                  <a:cubicBezTo>
                    <a:pt x="21600" y="4846"/>
                    <a:pt x="16762" y="0"/>
                    <a:pt x="10800" y="0"/>
                  </a:cubicBezTo>
                  <a:close/>
                  <a:moveTo>
                    <a:pt x="10800" y="19910"/>
                  </a:moveTo>
                  <a:cubicBezTo>
                    <a:pt x="5812" y="19910"/>
                    <a:pt x="1725" y="15815"/>
                    <a:pt x="1725" y="10819"/>
                  </a:cubicBezTo>
                  <a:cubicBezTo>
                    <a:pt x="1725" y="5785"/>
                    <a:pt x="5812" y="1728"/>
                    <a:pt x="10800" y="1728"/>
                  </a:cubicBezTo>
                  <a:cubicBezTo>
                    <a:pt x="15825" y="1728"/>
                    <a:pt x="19875" y="5785"/>
                    <a:pt x="19875" y="10819"/>
                  </a:cubicBezTo>
                  <a:cubicBezTo>
                    <a:pt x="19875" y="15815"/>
                    <a:pt x="15825" y="19910"/>
                    <a:pt x="10800" y="199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6" dirty="0">
                <a:cs typeface="+mn-ea"/>
                <a:sym typeface="+mn-lt"/>
              </a:endParaRPr>
            </a:p>
          </p:txBody>
        </p:sp>
      </p:grpSp>
      <p:grpSp>
        <p:nvGrpSpPr>
          <p:cNvPr id="21063" name="Group 21063"/>
          <p:cNvGrpSpPr/>
          <p:nvPr/>
        </p:nvGrpSpPr>
        <p:grpSpPr>
          <a:xfrm>
            <a:off x="2817359" y="2591972"/>
            <a:ext cx="1219200" cy="1219200"/>
            <a:chOff x="0" y="0"/>
            <a:chExt cx="2438400" cy="2438400"/>
          </a:xfrm>
        </p:grpSpPr>
        <p:sp>
          <p:nvSpPr>
            <p:cNvPr id="21061" name="Shape 21061"/>
            <p:cNvSpPr/>
            <p:nvPr/>
          </p:nvSpPr>
          <p:spPr>
            <a:xfrm>
              <a:off x="0" y="0"/>
              <a:ext cx="2438401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148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19733" dirty="0">
                <a:cs typeface="+mn-ea"/>
                <a:sym typeface="+mn-lt"/>
              </a:endParaRPr>
            </a:p>
          </p:txBody>
        </p:sp>
        <p:sp>
          <p:nvSpPr>
            <p:cNvPr id="21062" name="Shape 21062"/>
            <p:cNvSpPr/>
            <p:nvPr/>
          </p:nvSpPr>
          <p:spPr>
            <a:xfrm>
              <a:off x="670773" y="707490"/>
              <a:ext cx="1096851" cy="102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97" y="7926"/>
                  </a:moveTo>
                  <a:cubicBezTo>
                    <a:pt x="4397" y="1465"/>
                    <a:pt x="4397" y="1465"/>
                    <a:pt x="4397" y="1465"/>
                  </a:cubicBezTo>
                  <a:cubicBezTo>
                    <a:pt x="4397" y="676"/>
                    <a:pt x="3769" y="0"/>
                    <a:pt x="3001" y="0"/>
                  </a:cubicBezTo>
                  <a:cubicBezTo>
                    <a:pt x="2268" y="0"/>
                    <a:pt x="1640" y="676"/>
                    <a:pt x="1640" y="1465"/>
                  </a:cubicBezTo>
                  <a:cubicBezTo>
                    <a:pt x="1640" y="7926"/>
                    <a:pt x="1640" y="7926"/>
                    <a:pt x="1640" y="7926"/>
                  </a:cubicBezTo>
                  <a:cubicBezTo>
                    <a:pt x="698" y="8264"/>
                    <a:pt x="0" y="9241"/>
                    <a:pt x="0" y="10406"/>
                  </a:cubicBezTo>
                  <a:cubicBezTo>
                    <a:pt x="0" y="11533"/>
                    <a:pt x="698" y="12509"/>
                    <a:pt x="1640" y="12847"/>
                  </a:cubicBezTo>
                  <a:cubicBezTo>
                    <a:pt x="1640" y="20135"/>
                    <a:pt x="1640" y="20135"/>
                    <a:pt x="1640" y="20135"/>
                  </a:cubicBezTo>
                  <a:cubicBezTo>
                    <a:pt x="1640" y="20961"/>
                    <a:pt x="2268" y="21600"/>
                    <a:pt x="3001" y="21600"/>
                  </a:cubicBezTo>
                  <a:cubicBezTo>
                    <a:pt x="3769" y="21600"/>
                    <a:pt x="4397" y="20961"/>
                    <a:pt x="4397" y="20135"/>
                  </a:cubicBezTo>
                  <a:cubicBezTo>
                    <a:pt x="4397" y="12847"/>
                    <a:pt x="4397" y="12847"/>
                    <a:pt x="4397" y="12847"/>
                  </a:cubicBezTo>
                  <a:cubicBezTo>
                    <a:pt x="5339" y="12509"/>
                    <a:pt x="6037" y="11533"/>
                    <a:pt x="6037" y="10406"/>
                  </a:cubicBezTo>
                  <a:cubicBezTo>
                    <a:pt x="6037" y="9241"/>
                    <a:pt x="5339" y="8264"/>
                    <a:pt x="4397" y="7926"/>
                  </a:cubicBezTo>
                  <a:close/>
                  <a:moveTo>
                    <a:pt x="3594" y="11608"/>
                  </a:moveTo>
                  <a:cubicBezTo>
                    <a:pt x="2443" y="11608"/>
                    <a:pt x="2443" y="11608"/>
                    <a:pt x="2443" y="11608"/>
                  </a:cubicBezTo>
                  <a:cubicBezTo>
                    <a:pt x="1815" y="11608"/>
                    <a:pt x="1291" y="11044"/>
                    <a:pt x="1291" y="10406"/>
                  </a:cubicBezTo>
                  <a:cubicBezTo>
                    <a:pt x="1291" y="9729"/>
                    <a:pt x="1815" y="9166"/>
                    <a:pt x="2443" y="9166"/>
                  </a:cubicBezTo>
                  <a:cubicBezTo>
                    <a:pt x="3594" y="9166"/>
                    <a:pt x="3594" y="9166"/>
                    <a:pt x="3594" y="9166"/>
                  </a:cubicBezTo>
                  <a:cubicBezTo>
                    <a:pt x="4222" y="9166"/>
                    <a:pt x="4746" y="9729"/>
                    <a:pt x="4746" y="10406"/>
                  </a:cubicBezTo>
                  <a:cubicBezTo>
                    <a:pt x="4746" y="11044"/>
                    <a:pt x="4222" y="11608"/>
                    <a:pt x="3594" y="11608"/>
                  </a:cubicBezTo>
                  <a:close/>
                  <a:moveTo>
                    <a:pt x="12178" y="5409"/>
                  </a:moveTo>
                  <a:cubicBezTo>
                    <a:pt x="12178" y="1465"/>
                    <a:pt x="12178" y="1465"/>
                    <a:pt x="12178" y="1465"/>
                  </a:cubicBezTo>
                  <a:cubicBezTo>
                    <a:pt x="12178" y="676"/>
                    <a:pt x="11550" y="0"/>
                    <a:pt x="10783" y="0"/>
                  </a:cubicBezTo>
                  <a:cubicBezTo>
                    <a:pt x="10050" y="0"/>
                    <a:pt x="9422" y="676"/>
                    <a:pt x="9422" y="1465"/>
                  </a:cubicBezTo>
                  <a:cubicBezTo>
                    <a:pt x="9422" y="5409"/>
                    <a:pt x="9422" y="5409"/>
                    <a:pt x="9422" y="5409"/>
                  </a:cubicBezTo>
                  <a:cubicBezTo>
                    <a:pt x="8479" y="5747"/>
                    <a:pt x="7782" y="6724"/>
                    <a:pt x="7782" y="7889"/>
                  </a:cubicBezTo>
                  <a:cubicBezTo>
                    <a:pt x="7782" y="9016"/>
                    <a:pt x="8479" y="9992"/>
                    <a:pt x="9422" y="10330"/>
                  </a:cubicBezTo>
                  <a:cubicBezTo>
                    <a:pt x="9422" y="20135"/>
                    <a:pt x="9422" y="20135"/>
                    <a:pt x="9422" y="20135"/>
                  </a:cubicBezTo>
                  <a:cubicBezTo>
                    <a:pt x="9422" y="20961"/>
                    <a:pt x="10050" y="21600"/>
                    <a:pt x="10783" y="21600"/>
                  </a:cubicBezTo>
                  <a:cubicBezTo>
                    <a:pt x="11550" y="21600"/>
                    <a:pt x="12178" y="20961"/>
                    <a:pt x="12178" y="20135"/>
                  </a:cubicBezTo>
                  <a:cubicBezTo>
                    <a:pt x="12178" y="10330"/>
                    <a:pt x="12178" y="10330"/>
                    <a:pt x="12178" y="10330"/>
                  </a:cubicBezTo>
                  <a:cubicBezTo>
                    <a:pt x="13121" y="9992"/>
                    <a:pt x="13818" y="9016"/>
                    <a:pt x="13818" y="7889"/>
                  </a:cubicBezTo>
                  <a:cubicBezTo>
                    <a:pt x="13818" y="6724"/>
                    <a:pt x="13121" y="5747"/>
                    <a:pt x="12178" y="5409"/>
                  </a:cubicBezTo>
                  <a:close/>
                  <a:moveTo>
                    <a:pt x="11376" y="9091"/>
                  </a:moveTo>
                  <a:cubicBezTo>
                    <a:pt x="10224" y="9091"/>
                    <a:pt x="10224" y="9091"/>
                    <a:pt x="10224" y="9091"/>
                  </a:cubicBezTo>
                  <a:cubicBezTo>
                    <a:pt x="9596" y="9091"/>
                    <a:pt x="9073" y="8527"/>
                    <a:pt x="9073" y="7889"/>
                  </a:cubicBezTo>
                  <a:cubicBezTo>
                    <a:pt x="9073" y="7213"/>
                    <a:pt x="9596" y="6649"/>
                    <a:pt x="10224" y="6649"/>
                  </a:cubicBezTo>
                  <a:cubicBezTo>
                    <a:pt x="11376" y="6649"/>
                    <a:pt x="11376" y="6649"/>
                    <a:pt x="11376" y="6649"/>
                  </a:cubicBezTo>
                  <a:cubicBezTo>
                    <a:pt x="12004" y="6649"/>
                    <a:pt x="12527" y="7213"/>
                    <a:pt x="12527" y="7889"/>
                  </a:cubicBezTo>
                  <a:cubicBezTo>
                    <a:pt x="12527" y="8527"/>
                    <a:pt x="12004" y="9091"/>
                    <a:pt x="11376" y="9091"/>
                  </a:cubicBezTo>
                  <a:close/>
                  <a:moveTo>
                    <a:pt x="19960" y="10443"/>
                  </a:moveTo>
                  <a:cubicBezTo>
                    <a:pt x="19960" y="1465"/>
                    <a:pt x="19960" y="1465"/>
                    <a:pt x="19960" y="1465"/>
                  </a:cubicBezTo>
                  <a:cubicBezTo>
                    <a:pt x="19960" y="676"/>
                    <a:pt x="19332" y="0"/>
                    <a:pt x="18564" y="0"/>
                  </a:cubicBezTo>
                  <a:cubicBezTo>
                    <a:pt x="17831" y="0"/>
                    <a:pt x="17203" y="676"/>
                    <a:pt x="17203" y="1465"/>
                  </a:cubicBezTo>
                  <a:cubicBezTo>
                    <a:pt x="17203" y="10443"/>
                    <a:pt x="17203" y="10443"/>
                    <a:pt x="17203" y="10443"/>
                  </a:cubicBezTo>
                  <a:cubicBezTo>
                    <a:pt x="16261" y="10781"/>
                    <a:pt x="15563" y="11758"/>
                    <a:pt x="15563" y="12885"/>
                  </a:cubicBezTo>
                  <a:cubicBezTo>
                    <a:pt x="15563" y="14049"/>
                    <a:pt x="16261" y="15026"/>
                    <a:pt x="17203" y="15364"/>
                  </a:cubicBezTo>
                  <a:cubicBezTo>
                    <a:pt x="17203" y="20135"/>
                    <a:pt x="17203" y="20135"/>
                    <a:pt x="17203" y="20135"/>
                  </a:cubicBezTo>
                  <a:cubicBezTo>
                    <a:pt x="17203" y="20961"/>
                    <a:pt x="17831" y="21600"/>
                    <a:pt x="18564" y="21600"/>
                  </a:cubicBezTo>
                  <a:cubicBezTo>
                    <a:pt x="19332" y="21600"/>
                    <a:pt x="19960" y="20961"/>
                    <a:pt x="19960" y="20135"/>
                  </a:cubicBezTo>
                  <a:cubicBezTo>
                    <a:pt x="19960" y="15364"/>
                    <a:pt x="19960" y="15364"/>
                    <a:pt x="19960" y="15364"/>
                  </a:cubicBezTo>
                  <a:cubicBezTo>
                    <a:pt x="20902" y="15026"/>
                    <a:pt x="21600" y="14049"/>
                    <a:pt x="21600" y="12885"/>
                  </a:cubicBezTo>
                  <a:cubicBezTo>
                    <a:pt x="21600" y="11758"/>
                    <a:pt x="20902" y="10781"/>
                    <a:pt x="19960" y="10443"/>
                  </a:cubicBezTo>
                  <a:close/>
                  <a:moveTo>
                    <a:pt x="19157" y="14125"/>
                  </a:moveTo>
                  <a:cubicBezTo>
                    <a:pt x="18006" y="14125"/>
                    <a:pt x="18006" y="14125"/>
                    <a:pt x="18006" y="14125"/>
                  </a:cubicBezTo>
                  <a:cubicBezTo>
                    <a:pt x="17378" y="14125"/>
                    <a:pt x="16854" y="13561"/>
                    <a:pt x="16854" y="12885"/>
                  </a:cubicBezTo>
                  <a:cubicBezTo>
                    <a:pt x="16854" y="12246"/>
                    <a:pt x="17378" y="11683"/>
                    <a:pt x="18006" y="11683"/>
                  </a:cubicBezTo>
                  <a:cubicBezTo>
                    <a:pt x="19157" y="11683"/>
                    <a:pt x="19157" y="11683"/>
                    <a:pt x="19157" y="11683"/>
                  </a:cubicBezTo>
                  <a:cubicBezTo>
                    <a:pt x="19785" y="11683"/>
                    <a:pt x="20309" y="12246"/>
                    <a:pt x="20309" y="12885"/>
                  </a:cubicBezTo>
                  <a:cubicBezTo>
                    <a:pt x="20309" y="13561"/>
                    <a:pt x="19785" y="14125"/>
                    <a:pt x="19157" y="141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6" dirty="0">
                <a:cs typeface="+mn-ea"/>
                <a:sym typeface="+mn-lt"/>
              </a:endParaRPr>
            </a:p>
          </p:txBody>
        </p:sp>
      </p:grpSp>
      <p:grpSp>
        <p:nvGrpSpPr>
          <p:cNvPr id="21066" name="Group 21066"/>
          <p:cNvGrpSpPr/>
          <p:nvPr/>
        </p:nvGrpSpPr>
        <p:grpSpPr>
          <a:xfrm>
            <a:off x="9979823" y="2591972"/>
            <a:ext cx="1219200" cy="1219200"/>
            <a:chOff x="1651077" y="0"/>
            <a:chExt cx="2438400" cy="2438400"/>
          </a:xfrm>
        </p:grpSpPr>
        <p:sp>
          <p:nvSpPr>
            <p:cNvPr id="21064" name="Shape 21064"/>
            <p:cNvSpPr/>
            <p:nvPr/>
          </p:nvSpPr>
          <p:spPr>
            <a:xfrm>
              <a:off x="1651077" y="0"/>
              <a:ext cx="2438401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148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19733" dirty="0">
                <a:cs typeface="+mn-ea"/>
                <a:sym typeface="+mn-lt"/>
              </a:endParaRPr>
            </a:p>
          </p:txBody>
        </p:sp>
        <p:sp>
          <p:nvSpPr>
            <p:cNvPr id="21065" name="Shape 21065"/>
            <p:cNvSpPr/>
            <p:nvPr/>
          </p:nvSpPr>
          <p:spPr>
            <a:xfrm>
              <a:off x="2347781" y="656317"/>
              <a:ext cx="1044990" cy="112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7" y="5071"/>
                  </a:moveTo>
                  <a:cubicBezTo>
                    <a:pt x="12297" y="5409"/>
                    <a:pt x="12297" y="5409"/>
                    <a:pt x="12297" y="5409"/>
                  </a:cubicBezTo>
                  <a:cubicBezTo>
                    <a:pt x="12620" y="5522"/>
                    <a:pt x="13106" y="5522"/>
                    <a:pt x="13389" y="5409"/>
                  </a:cubicBezTo>
                  <a:cubicBezTo>
                    <a:pt x="13712" y="5297"/>
                    <a:pt x="13712" y="5071"/>
                    <a:pt x="13389" y="4959"/>
                  </a:cubicBezTo>
                  <a:cubicBezTo>
                    <a:pt x="12539" y="4621"/>
                    <a:pt x="12539" y="4621"/>
                    <a:pt x="12539" y="4621"/>
                  </a:cubicBezTo>
                  <a:cubicBezTo>
                    <a:pt x="12903" y="4395"/>
                    <a:pt x="13106" y="4132"/>
                    <a:pt x="13146" y="3907"/>
                  </a:cubicBezTo>
                  <a:cubicBezTo>
                    <a:pt x="13146" y="3644"/>
                    <a:pt x="12903" y="3418"/>
                    <a:pt x="12418" y="3231"/>
                  </a:cubicBezTo>
                  <a:cubicBezTo>
                    <a:pt x="12094" y="3080"/>
                    <a:pt x="11690" y="3005"/>
                    <a:pt x="11285" y="2968"/>
                  </a:cubicBezTo>
                  <a:cubicBezTo>
                    <a:pt x="10881" y="2930"/>
                    <a:pt x="10476" y="2968"/>
                    <a:pt x="10112" y="3043"/>
                  </a:cubicBezTo>
                  <a:cubicBezTo>
                    <a:pt x="9748" y="3080"/>
                    <a:pt x="9182" y="3231"/>
                    <a:pt x="8454" y="3418"/>
                  </a:cubicBezTo>
                  <a:cubicBezTo>
                    <a:pt x="8130" y="3494"/>
                    <a:pt x="7928" y="3531"/>
                    <a:pt x="7807" y="3531"/>
                  </a:cubicBezTo>
                  <a:cubicBezTo>
                    <a:pt x="7726" y="3531"/>
                    <a:pt x="7645" y="3494"/>
                    <a:pt x="7564" y="3494"/>
                  </a:cubicBezTo>
                  <a:cubicBezTo>
                    <a:pt x="7321" y="3381"/>
                    <a:pt x="7524" y="3268"/>
                    <a:pt x="7726" y="3155"/>
                  </a:cubicBezTo>
                  <a:cubicBezTo>
                    <a:pt x="8009" y="3043"/>
                    <a:pt x="8292" y="3005"/>
                    <a:pt x="8616" y="3005"/>
                  </a:cubicBezTo>
                  <a:cubicBezTo>
                    <a:pt x="8899" y="3005"/>
                    <a:pt x="9222" y="2930"/>
                    <a:pt x="9344" y="2855"/>
                  </a:cubicBezTo>
                  <a:cubicBezTo>
                    <a:pt x="9546" y="2705"/>
                    <a:pt x="9546" y="2705"/>
                    <a:pt x="9546" y="2705"/>
                  </a:cubicBezTo>
                  <a:cubicBezTo>
                    <a:pt x="9667" y="2592"/>
                    <a:pt x="9667" y="2479"/>
                    <a:pt x="9506" y="2367"/>
                  </a:cubicBezTo>
                  <a:cubicBezTo>
                    <a:pt x="9384" y="2291"/>
                    <a:pt x="9142" y="2216"/>
                    <a:pt x="8899" y="2216"/>
                  </a:cubicBezTo>
                  <a:cubicBezTo>
                    <a:pt x="8292" y="2216"/>
                    <a:pt x="7766" y="2291"/>
                    <a:pt x="7200" y="2442"/>
                  </a:cubicBezTo>
                  <a:cubicBezTo>
                    <a:pt x="6553" y="2179"/>
                    <a:pt x="6553" y="2179"/>
                    <a:pt x="6553" y="2179"/>
                  </a:cubicBezTo>
                  <a:cubicBezTo>
                    <a:pt x="6229" y="2066"/>
                    <a:pt x="5744" y="2066"/>
                    <a:pt x="5461" y="2179"/>
                  </a:cubicBezTo>
                  <a:cubicBezTo>
                    <a:pt x="5137" y="2291"/>
                    <a:pt x="5137" y="2517"/>
                    <a:pt x="5461" y="2630"/>
                  </a:cubicBezTo>
                  <a:cubicBezTo>
                    <a:pt x="6067" y="2893"/>
                    <a:pt x="6067" y="2893"/>
                    <a:pt x="6067" y="2893"/>
                  </a:cubicBezTo>
                  <a:cubicBezTo>
                    <a:pt x="5622" y="3118"/>
                    <a:pt x="5461" y="3381"/>
                    <a:pt x="5501" y="3606"/>
                  </a:cubicBezTo>
                  <a:cubicBezTo>
                    <a:pt x="5542" y="3832"/>
                    <a:pt x="5784" y="4057"/>
                    <a:pt x="6189" y="4207"/>
                  </a:cubicBezTo>
                  <a:cubicBezTo>
                    <a:pt x="6593" y="4395"/>
                    <a:pt x="7038" y="4470"/>
                    <a:pt x="7564" y="4470"/>
                  </a:cubicBezTo>
                  <a:cubicBezTo>
                    <a:pt x="8090" y="4508"/>
                    <a:pt x="8939" y="4358"/>
                    <a:pt x="10031" y="4057"/>
                  </a:cubicBezTo>
                  <a:cubicBezTo>
                    <a:pt x="10315" y="3982"/>
                    <a:pt x="10517" y="3944"/>
                    <a:pt x="10679" y="3944"/>
                  </a:cubicBezTo>
                  <a:cubicBezTo>
                    <a:pt x="10800" y="3944"/>
                    <a:pt x="10921" y="3944"/>
                    <a:pt x="11043" y="3982"/>
                  </a:cubicBezTo>
                  <a:cubicBezTo>
                    <a:pt x="11083" y="4019"/>
                    <a:pt x="11326" y="4095"/>
                    <a:pt x="10760" y="4320"/>
                  </a:cubicBezTo>
                  <a:cubicBezTo>
                    <a:pt x="10396" y="4470"/>
                    <a:pt x="10031" y="4545"/>
                    <a:pt x="9627" y="4508"/>
                  </a:cubicBezTo>
                  <a:cubicBezTo>
                    <a:pt x="9344" y="4508"/>
                    <a:pt x="9061" y="4545"/>
                    <a:pt x="8858" y="4658"/>
                  </a:cubicBezTo>
                  <a:cubicBezTo>
                    <a:pt x="8535" y="4846"/>
                    <a:pt x="8535" y="4846"/>
                    <a:pt x="8535" y="4846"/>
                  </a:cubicBezTo>
                  <a:cubicBezTo>
                    <a:pt x="8373" y="4921"/>
                    <a:pt x="8373" y="5034"/>
                    <a:pt x="8454" y="5146"/>
                  </a:cubicBezTo>
                  <a:cubicBezTo>
                    <a:pt x="8535" y="5222"/>
                    <a:pt x="8778" y="5297"/>
                    <a:pt x="9020" y="5334"/>
                  </a:cubicBezTo>
                  <a:cubicBezTo>
                    <a:pt x="9829" y="5409"/>
                    <a:pt x="10679" y="5297"/>
                    <a:pt x="11447" y="5071"/>
                  </a:cubicBezTo>
                  <a:close/>
                  <a:moveTo>
                    <a:pt x="18769" y="5785"/>
                  </a:moveTo>
                  <a:cubicBezTo>
                    <a:pt x="18809" y="5597"/>
                    <a:pt x="18849" y="5409"/>
                    <a:pt x="18849" y="5184"/>
                  </a:cubicBezTo>
                  <a:cubicBezTo>
                    <a:pt x="18849" y="4545"/>
                    <a:pt x="18849" y="4545"/>
                    <a:pt x="18849" y="4545"/>
                  </a:cubicBezTo>
                  <a:cubicBezTo>
                    <a:pt x="18849" y="3268"/>
                    <a:pt x="17798" y="2066"/>
                    <a:pt x="15937" y="1240"/>
                  </a:cubicBezTo>
                  <a:cubicBezTo>
                    <a:pt x="14198" y="451"/>
                    <a:pt x="11892" y="0"/>
                    <a:pt x="9425" y="0"/>
                  </a:cubicBezTo>
                  <a:cubicBezTo>
                    <a:pt x="6998" y="0"/>
                    <a:pt x="4652" y="451"/>
                    <a:pt x="2912" y="1240"/>
                  </a:cubicBezTo>
                  <a:cubicBezTo>
                    <a:pt x="1052" y="2066"/>
                    <a:pt x="0" y="3268"/>
                    <a:pt x="0" y="4545"/>
                  </a:cubicBezTo>
                  <a:cubicBezTo>
                    <a:pt x="0" y="5184"/>
                    <a:pt x="0" y="5184"/>
                    <a:pt x="0" y="5184"/>
                  </a:cubicBezTo>
                  <a:cubicBezTo>
                    <a:pt x="0" y="6461"/>
                    <a:pt x="1011" y="7626"/>
                    <a:pt x="2831" y="8490"/>
                  </a:cubicBezTo>
                  <a:cubicBezTo>
                    <a:pt x="2791" y="8678"/>
                    <a:pt x="2751" y="8941"/>
                    <a:pt x="2751" y="9091"/>
                  </a:cubicBezTo>
                  <a:cubicBezTo>
                    <a:pt x="2751" y="9203"/>
                    <a:pt x="2751" y="9203"/>
                    <a:pt x="2751" y="9203"/>
                  </a:cubicBezTo>
                  <a:cubicBezTo>
                    <a:pt x="971" y="10067"/>
                    <a:pt x="0" y="11194"/>
                    <a:pt x="0" y="12472"/>
                  </a:cubicBezTo>
                  <a:cubicBezTo>
                    <a:pt x="0" y="13110"/>
                    <a:pt x="0" y="13110"/>
                    <a:pt x="0" y="13110"/>
                  </a:cubicBezTo>
                  <a:cubicBezTo>
                    <a:pt x="0" y="13974"/>
                    <a:pt x="485" y="14801"/>
                    <a:pt x="1335" y="15514"/>
                  </a:cubicBezTo>
                  <a:cubicBezTo>
                    <a:pt x="1254" y="15777"/>
                    <a:pt x="1173" y="16115"/>
                    <a:pt x="1173" y="16416"/>
                  </a:cubicBezTo>
                  <a:cubicBezTo>
                    <a:pt x="1173" y="17055"/>
                    <a:pt x="1173" y="17055"/>
                    <a:pt x="1173" y="17055"/>
                  </a:cubicBezTo>
                  <a:cubicBezTo>
                    <a:pt x="1173" y="18369"/>
                    <a:pt x="2225" y="19534"/>
                    <a:pt x="4085" y="20398"/>
                  </a:cubicBezTo>
                  <a:cubicBezTo>
                    <a:pt x="5825" y="21187"/>
                    <a:pt x="8171" y="21600"/>
                    <a:pt x="10598" y="21600"/>
                  </a:cubicBezTo>
                  <a:cubicBezTo>
                    <a:pt x="13065" y="21600"/>
                    <a:pt x="15371" y="21187"/>
                    <a:pt x="17110" y="20398"/>
                  </a:cubicBezTo>
                  <a:cubicBezTo>
                    <a:pt x="19011" y="19534"/>
                    <a:pt x="20022" y="18369"/>
                    <a:pt x="20022" y="17055"/>
                  </a:cubicBezTo>
                  <a:cubicBezTo>
                    <a:pt x="20022" y="16416"/>
                    <a:pt x="20022" y="16416"/>
                    <a:pt x="20022" y="16416"/>
                  </a:cubicBezTo>
                  <a:cubicBezTo>
                    <a:pt x="20022" y="15552"/>
                    <a:pt x="19578" y="14726"/>
                    <a:pt x="18688" y="14012"/>
                  </a:cubicBezTo>
                  <a:cubicBezTo>
                    <a:pt x="18809" y="13711"/>
                    <a:pt x="18849" y="13411"/>
                    <a:pt x="18849" y="13110"/>
                  </a:cubicBezTo>
                  <a:cubicBezTo>
                    <a:pt x="18849" y="12998"/>
                    <a:pt x="18849" y="12998"/>
                    <a:pt x="18849" y="12998"/>
                  </a:cubicBezTo>
                  <a:cubicBezTo>
                    <a:pt x="20629" y="12134"/>
                    <a:pt x="21600" y="11007"/>
                    <a:pt x="21600" y="9729"/>
                  </a:cubicBezTo>
                  <a:cubicBezTo>
                    <a:pt x="21600" y="9091"/>
                    <a:pt x="21600" y="9091"/>
                    <a:pt x="21600" y="9091"/>
                  </a:cubicBezTo>
                  <a:cubicBezTo>
                    <a:pt x="21600" y="7814"/>
                    <a:pt x="20589" y="6649"/>
                    <a:pt x="18769" y="5785"/>
                  </a:cubicBezTo>
                  <a:close/>
                  <a:moveTo>
                    <a:pt x="1294" y="4019"/>
                  </a:moveTo>
                  <a:cubicBezTo>
                    <a:pt x="1578" y="3343"/>
                    <a:pt x="2346" y="2742"/>
                    <a:pt x="3438" y="2216"/>
                  </a:cubicBezTo>
                  <a:cubicBezTo>
                    <a:pt x="5016" y="1503"/>
                    <a:pt x="7160" y="1127"/>
                    <a:pt x="9425" y="1127"/>
                  </a:cubicBezTo>
                  <a:cubicBezTo>
                    <a:pt x="11690" y="1127"/>
                    <a:pt x="13834" y="1503"/>
                    <a:pt x="15411" y="2216"/>
                  </a:cubicBezTo>
                  <a:cubicBezTo>
                    <a:pt x="16503" y="2742"/>
                    <a:pt x="17272" y="3343"/>
                    <a:pt x="17555" y="4019"/>
                  </a:cubicBezTo>
                  <a:cubicBezTo>
                    <a:pt x="16584" y="5560"/>
                    <a:pt x="13227" y="6687"/>
                    <a:pt x="9425" y="6687"/>
                  </a:cubicBezTo>
                  <a:cubicBezTo>
                    <a:pt x="5622" y="6687"/>
                    <a:pt x="2265" y="5560"/>
                    <a:pt x="1294" y="4019"/>
                  </a:cubicBezTo>
                  <a:close/>
                  <a:moveTo>
                    <a:pt x="1294" y="11908"/>
                  </a:moveTo>
                  <a:cubicBezTo>
                    <a:pt x="1537" y="11382"/>
                    <a:pt x="2063" y="10856"/>
                    <a:pt x="2872" y="10443"/>
                  </a:cubicBezTo>
                  <a:cubicBezTo>
                    <a:pt x="3155" y="11457"/>
                    <a:pt x="4126" y="12359"/>
                    <a:pt x="5663" y="13073"/>
                  </a:cubicBezTo>
                  <a:cubicBezTo>
                    <a:pt x="7443" y="13862"/>
                    <a:pt x="9748" y="14275"/>
                    <a:pt x="12175" y="14275"/>
                  </a:cubicBezTo>
                  <a:cubicBezTo>
                    <a:pt x="12418" y="14275"/>
                    <a:pt x="12661" y="14275"/>
                    <a:pt x="12903" y="14275"/>
                  </a:cubicBezTo>
                  <a:cubicBezTo>
                    <a:pt x="11852" y="14500"/>
                    <a:pt x="10638" y="14613"/>
                    <a:pt x="9425" y="14613"/>
                  </a:cubicBezTo>
                  <a:cubicBezTo>
                    <a:pt x="5622" y="14613"/>
                    <a:pt x="2265" y="13486"/>
                    <a:pt x="1294" y="11908"/>
                  </a:cubicBezTo>
                  <a:close/>
                  <a:moveTo>
                    <a:pt x="18728" y="15853"/>
                  </a:moveTo>
                  <a:cubicBezTo>
                    <a:pt x="17757" y="17430"/>
                    <a:pt x="14400" y="18557"/>
                    <a:pt x="10598" y="18557"/>
                  </a:cubicBezTo>
                  <a:cubicBezTo>
                    <a:pt x="7321" y="18557"/>
                    <a:pt x="4328" y="17693"/>
                    <a:pt x="2993" y="16454"/>
                  </a:cubicBezTo>
                  <a:cubicBezTo>
                    <a:pt x="4733" y="17242"/>
                    <a:pt x="6998" y="17656"/>
                    <a:pt x="9425" y="17656"/>
                  </a:cubicBezTo>
                  <a:cubicBezTo>
                    <a:pt x="11892" y="17656"/>
                    <a:pt x="14198" y="17205"/>
                    <a:pt x="15937" y="16416"/>
                  </a:cubicBezTo>
                  <a:cubicBezTo>
                    <a:pt x="16827" y="16003"/>
                    <a:pt x="17555" y="15514"/>
                    <a:pt x="18040" y="14989"/>
                  </a:cubicBezTo>
                  <a:cubicBezTo>
                    <a:pt x="18364" y="15289"/>
                    <a:pt x="18566" y="15552"/>
                    <a:pt x="18728" y="15853"/>
                  </a:cubicBezTo>
                  <a:close/>
                  <a:moveTo>
                    <a:pt x="12175" y="11232"/>
                  </a:moveTo>
                  <a:cubicBezTo>
                    <a:pt x="8858" y="11232"/>
                    <a:pt x="5906" y="10368"/>
                    <a:pt x="4571" y="9128"/>
                  </a:cubicBezTo>
                  <a:cubicBezTo>
                    <a:pt x="5987" y="9542"/>
                    <a:pt x="7685" y="9767"/>
                    <a:pt x="9425" y="9767"/>
                  </a:cubicBezTo>
                  <a:cubicBezTo>
                    <a:pt x="11892" y="9767"/>
                    <a:pt x="14198" y="9316"/>
                    <a:pt x="15937" y="8527"/>
                  </a:cubicBezTo>
                  <a:cubicBezTo>
                    <a:pt x="16989" y="8039"/>
                    <a:pt x="17798" y="7475"/>
                    <a:pt x="18283" y="6799"/>
                  </a:cubicBezTo>
                  <a:cubicBezTo>
                    <a:pt x="19335" y="7325"/>
                    <a:pt x="20022" y="7926"/>
                    <a:pt x="20306" y="8527"/>
                  </a:cubicBezTo>
                  <a:cubicBezTo>
                    <a:pt x="19335" y="10105"/>
                    <a:pt x="15978" y="11232"/>
                    <a:pt x="12175" y="112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9" tIns="162559" rIns="162559" bIns="162559" numCol="1" anchor="t">
              <a:noAutofit/>
            </a:bodyPr>
            <a:lstStyle/>
            <a:p>
              <a:pPr defTabSz="457189">
                <a:lnSpc>
                  <a:spcPct val="90000"/>
                </a:lnSpc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6" dirty="0">
                <a:cs typeface="+mn-ea"/>
                <a:sym typeface="+mn-lt"/>
              </a:endParaRPr>
            </a:p>
          </p:txBody>
        </p:sp>
      </p:grpSp>
      <p:grpSp>
        <p:nvGrpSpPr>
          <p:cNvPr id="21071" name="Group 21071"/>
          <p:cNvGrpSpPr/>
          <p:nvPr/>
        </p:nvGrpSpPr>
        <p:grpSpPr>
          <a:xfrm>
            <a:off x="1329364" y="4325873"/>
            <a:ext cx="531643" cy="531644"/>
            <a:chOff x="0" y="0"/>
            <a:chExt cx="1063284" cy="1063284"/>
          </a:xfrm>
        </p:grpSpPr>
        <p:grpSp>
          <p:nvGrpSpPr>
            <p:cNvPr id="21069" name="Group 21069"/>
            <p:cNvGrpSpPr/>
            <p:nvPr/>
          </p:nvGrpSpPr>
          <p:grpSpPr>
            <a:xfrm>
              <a:off x="0" y="0"/>
              <a:ext cx="1063284" cy="1063284"/>
              <a:chOff x="0" y="0"/>
              <a:chExt cx="1063283" cy="1063283"/>
            </a:xfrm>
          </p:grpSpPr>
          <p:sp>
            <p:nvSpPr>
              <p:cNvPr id="21067" name="Shape 21067"/>
              <p:cNvSpPr/>
              <p:nvPr/>
            </p:nvSpPr>
            <p:spPr>
              <a:xfrm>
                <a:off x="0" y="0"/>
                <a:ext cx="1063284" cy="106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  <p:sp>
            <p:nvSpPr>
              <p:cNvPr id="21068" name="Shape 21068"/>
              <p:cNvSpPr/>
              <p:nvPr/>
            </p:nvSpPr>
            <p:spPr>
              <a:xfrm>
                <a:off x="123357" y="123357"/>
                <a:ext cx="816569" cy="816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D42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</p:grpSp>
        <p:sp>
          <p:nvSpPr>
            <p:cNvPr id="21070" name="Shape 21070"/>
            <p:cNvSpPr/>
            <p:nvPr/>
          </p:nvSpPr>
          <p:spPr>
            <a:xfrm>
              <a:off x="334711" y="257581"/>
              <a:ext cx="459525" cy="605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 lIns="67733" tIns="67733" rIns="67733" bIns="67733" numCol="1" anchor="ctr">
              <a:spAutoFit/>
            </a:bodyPr>
            <a:lstStyle>
              <a:lvl1pPr algn="l">
                <a:lnSpc>
                  <a:spcPts val="4400"/>
                </a:lnSpc>
                <a:defRPr sz="25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1。</a:t>
              </a:r>
              <a:endParaRPr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076" name="Group 21076"/>
          <p:cNvGrpSpPr/>
          <p:nvPr/>
        </p:nvGrpSpPr>
        <p:grpSpPr>
          <a:xfrm>
            <a:off x="4897664" y="4325873"/>
            <a:ext cx="531643" cy="531644"/>
            <a:chOff x="0" y="0"/>
            <a:chExt cx="1063284" cy="1063284"/>
          </a:xfrm>
        </p:grpSpPr>
        <p:grpSp>
          <p:nvGrpSpPr>
            <p:cNvPr id="21074" name="Group 21074"/>
            <p:cNvGrpSpPr/>
            <p:nvPr/>
          </p:nvGrpSpPr>
          <p:grpSpPr>
            <a:xfrm>
              <a:off x="0" y="0"/>
              <a:ext cx="1063284" cy="1063284"/>
              <a:chOff x="0" y="0"/>
              <a:chExt cx="1063283" cy="1063283"/>
            </a:xfrm>
          </p:grpSpPr>
          <p:sp>
            <p:nvSpPr>
              <p:cNvPr id="21072" name="Shape 21072"/>
              <p:cNvSpPr/>
              <p:nvPr/>
            </p:nvSpPr>
            <p:spPr>
              <a:xfrm>
                <a:off x="0" y="0"/>
                <a:ext cx="1063284" cy="106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  <p:sp>
            <p:nvSpPr>
              <p:cNvPr id="21073" name="Shape 21073"/>
              <p:cNvSpPr/>
              <p:nvPr/>
            </p:nvSpPr>
            <p:spPr>
              <a:xfrm>
                <a:off x="123357" y="123357"/>
                <a:ext cx="816569" cy="816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D42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</p:grpSp>
        <p:sp>
          <p:nvSpPr>
            <p:cNvPr id="21075" name="Shape 21075"/>
            <p:cNvSpPr/>
            <p:nvPr/>
          </p:nvSpPr>
          <p:spPr>
            <a:xfrm>
              <a:off x="315247" y="218657"/>
              <a:ext cx="459525" cy="605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 lIns="67733" tIns="67733" rIns="67733" bIns="67733" numCol="1" anchor="ctr">
              <a:spAutoFit/>
            </a:bodyPr>
            <a:lstStyle>
              <a:lvl1pPr algn="l">
                <a:lnSpc>
                  <a:spcPts val="4400"/>
                </a:lnSpc>
                <a:defRPr sz="25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3。</a:t>
              </a:r>
              <a:endParaRPr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081" name="Group 21081"/>
          <p:cNvGrpSpPr/>
          <p:nvPr/>
        </p:nvGrpSpPr>
        <p:grpSpPr>
          <a:xfrm>
            <a:off x="8505408" y="4325873"/>
            <a:ext cx="531643" cy="531644"/>
            <a:chOff x="0" y="0"/>
            <a:chExt cx="1063284" cy="1063284"/>
          </a:xfrm>
        </p:grpSpPr>
        <p:grpSp>
          <p:nvGrpSpPr>
            <p:cNvPr id="21079" name="Group 21079"/>
            <p:cNvGrpSpPr/>
            <p:nvPr/>
          </p:nvGrpSpPr>
          <p:grpSpPr>
            <a:xfrm>
              <a:off x="0" y="0"/>
              <a:ext cx="1063284" cy="1063284"/>
              <a:chOff x="0" y="0"/>
              <a:chExt cx="1063283" cy="1063283"/>
            </a:xfrm>
          </p:grpSpPr>
          <p:sp>
            <p:nvSpPr>
              <p:cNvPr id="21077" name="Shape 21077"/>
              <p:cNvSpPr/>
              <p:nvPr/>
            </p:nvSpPr>
            <p:spPr>
              <a:xfrm>
                <a:off x="0" y="0"/>
                <a:ext cx="1063284" cy="106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  <p:sp>
            <p:nvSpPr>
              <p:cNvPr id="21078" name="Shape 21078"/>
              <p:cNvSpPr/>
              <p:nvPr/>
            </p:nvSpPr>
            <p:spPr>
              <a:xfrm>
                <a:off x="123357" y="123357"/>
                <a:ext cx="816569" cy="816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D42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</p:grpSp>
        <p:sp>
          <p:nvSpPr>
            <p:cNvPr id="21080" name="Shape 21080"/>
            <p:cNvSpPr/>
            <p:nvPr/>
          </p:nvSpPr>
          <p:spPr>
            <a:xfrm>
              <a:off x="315247" y="218657"/>
              <a:ext cx="459525" cy="605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 lIns="67733" tIns="67733" rIns="67733" bIns="67733" numCol="1" anchor="ctr">
              <a:spAutoFit/>
            </a:bodyPr>
            <a:lstStyle>
              <a:lvl1pPr algn="l">
                <a:lnSpc>
                  <a:spcPts val="4400"/>
                </a:lnSpc>
                <a:defRPr sz="25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5。</a:t>
              </a:r>
              <a:endParaRPr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086" name="Group 21086"/>
          <p:cNvGrpSpPr/>
          <p:nvPr/>
        </p:nvGrpSpPr>
        <p:grpSpPr>
          <a:xfrm>
            <a:off x="3152136" y="1686327"/>
            <a:ext cx="531643" cy="531644"/>
            <a:chOff x="0" y="0"/>
            <a:chExt cx="1063284" cy="1063284"/>
          </a:xfrm>
        </p:grpSpPr>
        <p:grpSp>
          <p:nvGrpSpPr>
            <p:cNvPr id="21084" name="Group 21084"/>
            <p:cNvGrpSpPr/>
            <p:nvPr/>
          </p:nvGrpSpPr>
          <p:grpSpPr>
            <a:xfrm>
              <a:off x="0" y="0"/>
              <a:ext cx="1063284" cy="1063284"/>
              <a:chOff x="0" y="0"/>
              <a:chExt cx="1063283" cy="1063283"/>
            </a:xfrm>
          </p:grpSpPr>
          <p:sp>
            <p:nvSpPr>
              <p:cNvPr id="21082" name="Shape 21082"/>
              <p:cNvSpPr/>
              <p:nvPr/>
            </p:nvSpPr>
            <p:spPr>
              <a:xfrm>
                <a:off x="0" y="0"/>
                <a:ext cx="1063284" cy="106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  <p:sp>
            <p:nvSpPr>
              <p:cNvPr id="21083" name="Shape 21083"/>
              <p:cNvSpPr/>
              <p:nvPr/>
            </p:nvSpPr>
            <p:spPr>
              <a:xfrm>
                <a:off x="123357" y="123357"/>
                <a:ext cx="816569" cy="816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D42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</p:grpSp>
        <p:sp>
          <p:nvSpPr>
            <p:cNvPr id="21085" name="Shape 21085"/>
            <p:cNvSpPr/>
            <p:nvPr/>
          </p:nvSpPr>
          <p:spPr>
            <a:xfrm>
              <a:off x="328377" y="243201"/>
              <a:ext cx="459527" cy="605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 lIns="67733" tIns="67733" rIns="67733" bIns="67733" numCol="1" anchor="ctr">
              <a:spAutoFit/>
            </a:bodyPr>
            <a:lstStyle>
              <a:lvl1pPr algn="l">
                <a:lnSpc>
                  <a:spcPts val="4400"/>
                </a:lnSpc>
                <a:defRPr sz="25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 algn="ctr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2。</a:t>
              </a:r>
              <a:endParaRPr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091" name="Group 21091"/>
          <p:cNvGrpSpPr/>
          <p:nvPr/>
        </p:nvGrpSpPr>
        <p:grpSpPr>
          <a:xfrm>
            <a:off x="6720436" y="1686327"/>
            <a:ext cx="531643" cy="531644"/>
            <a:chOff x="0" y="0"/>
            <a:chExt cx="1063284" cy="1063284"/>
          </a:xfrm>
        </p:grpSpPr>
        <p:grpSp>
          <p:nvGrpSpPr>
            <p:cNvPr id="21089" name="Group 21089"/>
            <p:cNvGrpSpPr/>
            <p:nvPr/>
          </p:nvGrpSpPr>
          <p:grpSpPr>
            <a:xfrm>
              <a:off x="0" y="0"/>
              <a:ext cx="1063284" cy="1063284"/>
              <a:chOff x="0" y="0"/>
              <a:chExt cx="1063283" cy="1063283"/>
            </a:xfrm>
          </p:grpSpPr>
          <p:sp>
            <p:nvSpPr>
              <p:cNvPr id="21087" name="Shape 21087"/>
              <p:cNvSpPr/>
              <p:nvPr/>
            </p:nvSpPr>
            <p:spPr>
              <a:xfrm>
                <a:off x="0" y="0"/>
                <a:ext cx="1063284" cy="106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  <p:sp>
            <p:nvSpPr>
              <p:cNvPr id="21088" name="Shape 21088"/>
              <p:cNvSpPr/>
              <p:nvPr/>
            </p:nvSpPr>
            <p:spPr>
              <a:xfrm>
                <a:off x="123357" y="123357"/>
                <a:ext cx="816569" cy="816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D42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</p:grpSp>
        <p:sp>
          <p:nvSpPr>
            <p:cNvPr id="21090" name="Shape 21090"/>
            <p:cNvSpPr/>
            <p:nvPr/>
          </p:nvSpPr>
          <p:spPr>
            <a:xfrm>
              <a:off x="321931" y="223741"/>
              <a:ext cx="459527" cy="605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 lIns="67733" tIns="67733" rIns="67733" bIns="67733" numCol="1" anchor="ctr">
              <a:spAutoFit/>
            </a:bodyPr>
            <a:lstStyle>
              <a:lvl1pPr algn="l">
                <a:lnSpc>
                  <a:spcPts val="4400"/>
                </a:lnSpc>
                <a:defRPr sz="25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 algn="ctr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4。</a:t>
              </a:r>
              <a:endParaRPr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096" name="Group 21096"/>
          <p:cNvGrpSpPr/>
          <p:nvPr/>
        </p:nvGrpSpPr>
        <p:grpSpPr>
          <a:xfrm>
            <a:off x="10328180" y="1686327"/>
            <a:ext cx="531643" cy="531644"/>
            <a:chOff x="0" y="0"/>
            <a:chExt cx="1063284" cy="1063284"/>
          </a:xfrm>
        </p:grpSpPr>
        <p:grpSp>
          <p:nvGrpSpPr>
            <p:cNvPr id="21094" name="Group 21094"/>
            <p:cNvGrpSpPr/>
            <p:nvPr/>
          </p:nvGrpSpPr>
          <p:grpSpPr>
            <a:xfrm>
              <a:off x="0" y="0"/>
              <a:ext cx="1063284" cy="1063284"/>
              <a:chOff x="0" y="0"/>
              <a:chExt cx="1063283" cy="1063283"/>
            </a:xfrm>
          </p:grpSpPr>
          <p:sp>
            <p:nvSpPr>
              <p:cNvPr id="21092" name="Shape 21092"/>
              <p:cNvSpPr/>
              <p:nvPr/>
            </p:nvSpPr>
            <p:spPr>
              <a:xfrm>
                <a:off x="0" y="0"/>
                <a:ext cx="1063284" cy="106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  <p:sp>
            <p:nvSpPr>
              <p:cNvPr id="21093" name="Shape 21093"/>
              <p:cNvSpPr/>
              <p:nvPr/>
            </p:nvSpPr>
            <p:spPr>
              <a:xfrm>
                <a:off x="123357" y="123357"/>
                <a:ext cx="816569" cy="816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D42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62559" tIns="162559" rIns="162559" bIns="162559" numCol="1" anchor="t">
                <a:noAutofit/>
              </a:bodyPr>
              <a:lstStyle/>
              <a:p>
                <a:pPr defTabSz="457189">
                  <a:lnSpc>
                    <a:spcPct val="90000"/>
                  </a:lnSpc>
                  <a:defRPr sz="14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9733" dirty="0">
                  <a:cs typeface="+mn-ea"/>
                  <a:sym typeface="+mn-lt"/>
                </a:endParaRPr>
              </a:p>
            </p:txBody>
          </p:sp>
        </p:grpSp>
        <p:sp>
          <p:nvSpPr>
            <p:cNvPr id="21095" name="Shape 21095"/>
            <p:cNvSpPr/>
            <p:nvPr/>
          </p:nvSpPr>
          <p:spPr>
            <a:xfrm>
              <a:off x="315247" y="223741"/>
              <a:ext cx="459525" cy="605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 lIns="67733" tIns="67733" rIns="67733" bIns="67733" numCol="1" anchor="ctr">
              <a:spAutoFit/>
            </a:bodyPr>
            <a:lstStyle>
              <a:lvl1pPr algn="l">
                <a:lnSpc>
                  <a:spcPts val="4400"/>
                </a:lnSpc>
                <a:defRPr sz="25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6。</a:t>
              </a:r>
              <a:endParaRPr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099" name="Group 21099"/>
          <p:cNvGrpSpPr/>
          <p:nvPr/>
        </p:nvGrpSpPr>
        <p:grpSpPr>
          <a:xfrm>
            <a:off x="2464366" y="723323"/>
            <a:ext cx="1905000" cy="781263"/>
            <a:chOff x="0" y="90609"/>
            <a:chExt cx="3810000" cy="1562524"/>
          </a:xfrm>
        </p:grpSpPr>
        <p:sp>
          <p:nvSpPr>
            <p:cNvPr id="21097" name="Shape 21097"/>
            <p:cNvSpPr/>
            <p:nvPr/>
          </p:nvSpPr>
          <p:spPr>
            <a:xfrm>
              <a:off x="0" y="90609"/>
              <a:ext cx="3810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2"/>
                  </a:solidFill>
                  <a:cs typeface="+mn-ea"/>
                  <a:sym typeface="+mn-lt"/>
                </a:rPr>
                <a:t>Lorem Ipsum is.</a:t>
              </a:r>
            </a:p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2"/>
                  </a:solidFill>
                  <a:cs typeface="+mn-ea"/>
                  <a:sym typeface="+mn-lt"/>
                </a:rPr>
                <a:t>Simple dummy text.</a:t>
              </a:r>
            </a:p>
          </p:txBody>
        </p:sp>
        <p:sp>
          <p:nvSpPr>
            <p:cNvPr id="21098" name="Shape 21098"/>
            <p:cNvSpPr/>
            <p:nvPr/>
          </p:nvSpPr>
          <p:spPr>
            <a:xfrm>
              <a:off x="317500" y="942810"/>
              <a:ext cx="3175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grpSp>
        <p:nvGrpSpPr>
          <p:cNvPr id="21102" name="Group 21102"/>
          <p:cNvGrpSpPr/>
          <p:nvPr/>
        </p:nvGrpSpPr>
        <p:grpSpPr>
          <a:xfrm>
            <a:off x="6008567" y="723323"/>
            <a:ext cx="1905000" cy="781263"/>
            <a:chOff x="0" y="90609"/>
            <a:chExt cx="3810000" cy="1562524"/>
          </a:xfrm>
        </p:grpSpPr>
        <p:sp>
          <p:nvSpPr>
            <p:cNvPr id="21100" name="Shape 21100"/>
            <p:cNvSpPr/>
            <p:nvPr/>
          </p:nvSpPr>
          <p:spPr>
            <a:xfrm>
              <a:off x="0" y="90609"/>
              <a:ext cx="3810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4"/>
                  </a:solidFill>
                  <a:cs typeface="+mn-ea"/>
                  <a:sym typeface="+mn-lt"/>
                </a:rPr>
                <a:t>Lorem Ipsum is.</a:t>
              </a:r>
            </a:p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4"/>
                  </a:solidFill>
                  <a:cs typeface="+mn-ea"/>
                  <a:sym typeface="+mn-lt"/>
                </a:rPr>
                <a:t>Simple dummy text.</a:t>
              </a:r>
            </a:p>
          </p:txBody>
        </p:sp>
        <p:sp>
          <p:nvSpPr>
            <p:cNvPr id="21101" name="Shape 21101"/>
            <p:cNvSpPr/>
            <p:nvPr/>
          </p:nvSpPr>
          <p:spPr>
            <a:xfrm>
              <a:off x="317500" y="942810"/>
              <a:ext cx="3175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grpSp>
        <p:nvGrpSpPr>
          <p:cNvPr id="21105" name="Group 21105"/>
          <p:cNvGrpSpPr/>
          <p:nvPr/>
        </p:nvGrpSpPr>
        <p:grpSpPr>
          <a:xfrm>
            <a:off x="9600995" y="723323"/>
            <a:ext cx="1905000" cy="781263"/>
            <a:chOff x="0" y="90609"/>
            <a:chExt cx="3810000" cy="1562524"/>
          </a:xfrm>
        </p:grpSpPr>
        <p:sp>
          <p:nvSpPr>
            <p:cNvPr id="21103" name="Shape 21103"/>
            <p:cNvSpPr/>
            <p:nvPr/>
          </p:nvSpPr>
          <p:spPr>
            <a:xfrm>
              <a:off x="0" y="90609"/>
              <a:ext cx="3810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6"/>
                  </a:solidFill>
                  <a:cs typeface="+mn-ea"/>
                  <a:sym typeface="+mn-lt"/>
                </a:rPr>
                <a:t>Lorem Ipsum is.</a:t>
              </a:r>
            </a:p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6"/>
                  </a:solidFill>
                  <a:cs typeface="+mn-ea"/>
                  <a:sym typeface="+mn-lt"/>
                </a:rPr>
                <a:t>Simple dummy text.</a:t>
              </a:r>
            </a:p>
          </p:txBody>
        </p:sp>
        <p:sp>
          <p:nvSpPr>
            <p:cNvPr id="21104" name="Shape 21104"/>
            <p:cNvSpPr/>
            <p:nvPr/>
          </p:nvSpPr>
          <p:spPr>
            <a:xfrm>
              <a:off x="317500" y="942810"/>
              <a:ext cx="3175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grpSp>
        <p:nvGrpSpPr>
          <p:cNvPr id="21108" name="Group 21108"/>
          <p:cNvGrpSpPr/>
          <p:nvPr/>
        </p:nvGrpSpPr>
        <p:grpSpPr>
          <a:xfrm>
            <a:off x="674652" y="5052566"/>
            <a:ext cx="1905000" cy="781265"/>
            <a:chOff x="0" y="90606"/>
            <a:chExt cx="3810000" cy="1562530"/>
          </a:xfrm>
        </p:grpSpPr>
        <p:sp>
          <p:nvSpPr>
            <p:cNvPr id="21106" name="Shape 21106"/>
            <p:cNvSpPr/>
            <p:nvPr/>
          </p:nvSpPr>
          <p:spPr>
            <a:xfrm>
              <a:off x="0" y="90606"/>
              <a:ext cx="3810000" cy="710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1"/>
                  </a:solidFill>
                  <a:cs typeface="+mn-ea"/>
                  <a:sym typeface="+mn-lt"/>
                </a:rPr>
                <a:t>Lorem Ipsum is.</a:t>
              </a:r>
            </a:p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1"/>
                  </a:solidFill>
                  <a:cs typeface="+mn-ea"/>
                  <a:sym typeface="+mn-lt"/>
                </a:rPr>
                <a:t>Simple dummy text.</a:t>
              </a:r>
            </a:p>
          </p:txBody>
        </p:sp>
        <p:sp>
          <p:nvSpPr>
            <p:cNvPr id="21107" name="Shape 21107"/>
            <p:cNvSpPr/>
            <p:nvPr/>
          </p:nvSpPr>
          <p:spPr>
            <a:xfrm>
              <a:off x="317500" y="942812"/>
              <a:ext cx="3175000" cy="710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grpSp>
        <p:nvGrpSpPr>
          <p:cNvPr id="21111" name="Group 21111"/>
          <p:cNvGrpSpPr/>
          <p:nvPr/>
        </p:nvGrpSpPr>
        <p:grpSpPr>
          <a:xfrm>
            <a:off x="4218855" y="5052566"/>
            <a:ext cx="1905000" cy="781263"/>
            <a:chOff x="0" y="90609"/>
            <a:chExt cx="3810000" cy="1562524"/>
          </a:xfrm>
        </p:grpSpPr>
        <p:sp>
          <p:nvSpPr>
            <p:cNvPr id="21109" name="Shape 21109"/>
            <p:cNvSpPr/>
            <p:nvPr/>
          </p:nvSpPr>
          <p:spPr>
            <a:xfrm>
              <a:off x="0" y="90609"/>
              <a:ext cx="3810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3"/>
                  </a:solidFill>
                  <a:cs typeface="+mn-ea"/>
                  <a:sym typeface="+mn-lt"/>
                </a:rPr>
                <a:t>Lorem Ipsum is.</a:t>
              </a:r>
            </a:p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3"/>
                  </a:solidFill>
                  <a:cs typeface="+mn-ea"/>
                  <a:sym typeface="+mn-lt"/>
                </a:rPr>
                <a:t>Simple dummy text.</a:t>
              </a:r>
            </a:p>
          </p:txBody>
        </p:sp>
        <p:sp>
          <p:nvSpPr>
            <p:cNvPr id="21110" name="Shape 21110"/>
            <p:cNvSpPr/>
            <p:nvPr/>
          </p:nvSpPr>
          <p:spPr>
            <a:xfrm>
              <a:off x="317500" y="942810"/>
              <a:ext cx="3175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grpSp>
        <p:nvGrpSpPr>
          <p:cNvPr id="21114" name="Group 21114"/>
          <p:cNvGrpSpPr/>
          <p:nvPr/>
        </p:nvGrpSpPr>
        <p:grpSpPr>
          <a:xfrm>
            <a:off x="7811282" y="5052566"/>
            <a:ext cx="1905000" cy="781263"/>
            <a:chOff x="0" y="90609"/>
            <a:chExt cx="3810000" cy="1562524"/>
          </a:xfrm>
        </p:grpSpPr>
        <p:sp>
          <p:nvSpPr>
            <p:cNvPr id="21112" name="Shape 21112"/>
            <p:cNvSpPr/>
            <p:nvPr/>
          </p:nvSpPr>
          <p:spPr>
            <a:xfrm>
              <a:off x="0" y="90609"/>
              <a:ext cx="3810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5"/>
                  </a:solidFill>
                  <a:cs typeface="+mn-ea"/>
                  <a:sym typeface="+mn-lt"/>
                </a:rPr>
                <a:t>Lorem Ipsum is.</a:t>
              </a:r>
            </a:p>
            <a:p>
              <a:pPr defTabSz="457189">
                <a:lnSpc>
                  <a:spcPct val="130000"/>
                </a:lnSpc>
                <a:defRPr sz="1800"/>
              </a:pPr>
              <a:r>
                <a:rPr sz="933" dirty="0">
                  <a:solidFill>
                    <a:schemeClr val="accent5"/>
                  </a:solidFill>
                  <a:cs typeface="+mn-ea"/>
                  <a:sym typeface="+mn-lt"/>
                </a:rPr>
                <a:t>Simple dummy text.</a:t>
              </a:r>
            </a:p>
          </p:txBody>
        </p:sp>
        <p:sp>
          <p:nvSpPr>
            <p:cNvPr id="21113" name="Shape 21113"/>
            <p:cNvSpPr/>
            <p:nvPr/>
          </p:nvSpPr>
          <p:spPr>
            <a:xfrm>
              <a:off x="317500" y="942810"/>
              <a:ext cx="3175000" cy="71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sp>
        <p:nvSpPr>
          <p:cNvPr id="70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" fill="hold"/>
                                        <p:tgtEl>
                                          <p:spTgt spid="2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" fill="hold"/>
                                        <p:tgtEl>
                                          <p:spTgt spid="2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8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" fill="hold"/>
                                        <p:tgtEl>
                                          <p:spTgt spid="2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" fill="hold"/>
                                        <p:tgtEl>
                                          <p:spTgt spid="2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2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" fill="hold"/>
                                        <p:tgtEl>
                                          <p:spTgt spid="2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" fill="hold"/>
                                        <p:tgtEl>
                                          <p:spTgt spid="2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4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" fill="hold"/>
                                        <p:tgtEl>
                                          <p:spTgt spid="2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" fill="hold"/>
                                        <p:tgtEl>
                                          <p:spTgt spid="2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2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2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2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" fill="hold"/>
                                        <p:tgtEl>
                                          <p:spTgt spid="2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2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80" fill="hold"/>
                                        <p:tgtEl>
                                          <p:spTgt spid="2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" fill="hold"/>
                                        <p:tgtEl>
                                          <p:spTgt spid="2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8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2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2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8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80" fill="hold"/>
                                        <p:tgtEl>
                                          <p:spTgt spid="2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" fill="hold"/>
                                        <p:tgtEl>
                                          <p:spTgt spid="2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6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80" fill="hold"/>
                                        <p:tgtEl>
                                          <p:spTgt spid="2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" fill="hold"/>
                                        <p:tgtEl>
                                          <p:spTgt spid="2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4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2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00" fill="hold"/>
                                        <p:tgtEl>
                                          <p:spTgt spid="2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4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80" fill="hold"/>
                                        <p:tgtEl>
                                          <p:spTgt spid="2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" fill="hold"/>
                                        <p:tgtEl>
                                          <p:spTgt spid="2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2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80" fill="hold"/>
                                        <p:tgtEl>
                                          <p:spTgt spid="2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" fill="hold"/>
                                        <p:tgtEl>
                                          <p:spTgt spid="2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00" fill="hold"/>
                                        <p:tgtEl>
                                          <p:spTgt spid="2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00" fill="hold"/>
                                        <p:tgtEl>
                                          <p:spTgt spid="2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80" fill="hold"/>
                                        <p:tgtEl>
                                          <p:spTgt spid="2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" fill="hold"/>
                                        <p:tgtEl>
                                          <p:spTgt spid="2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8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80" fill="hold"/>
                                        <p:tgtEl>
                                          <p:spTgt spid="2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" fill="hold"/>
                                        <p:tgtEl>
                                          <p:spTgt spid="2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16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2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2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48" grpId="0" animBg="1" advAuto="0"/>
      <p:bldP spid="21051" grpId="0" animBg="1" advAuto="0"/>
      <p:bldP spid="21054" grpId="0" animBg="1" advAuto="0"/>
      <p:bldP spid="21057" grpId="0" animBg="1" advAuto="0"/>
      <p:bldP spid="21060" grpId="0" animBg="1" advAuto="0"/>
      <p:bldP spid="21063" grpId="0" animBg="1" advAuto="0"/>
      <p:bldP spid="21066" grpId="0" animBg="1" advAuto="0"/>
      <p:bldP spid="21071" grpId="0" animBg="1" advAuto="0"/>
      <p:bldP spid="21076" grpId="0" animBg="1" advAuto="0"/>
      <p:bldP spid="21081" grpId="0" animBg="1" advAuto="0"/>
      <p:bldP spid="21086" grpId="0" animBg="1" advAuto="0"/>
      <p:bldP spid="21091" grpId="0" animBg="1" advAuto="0"/>
      <p:bldP spid="21096" grpId="0" animBg="1" advAuto="0"/>
      <p:bldP spid="21099" grpId="0" animBg="1" advAuto="0"/>
      <p:bldP spid="21102" grpId="0" animBg="1" advAuto="0"/>
      <p:bldP spid="21105" grpId="0" animBg="1" advAuto="0"/>
      <p:bldP spid="21108" grpId="0" animBg="1" advAuto="0"/>
      <p:bldP spid="21111" grpId="0" animBg="1" advAuto="0"/>
      <p:bldP spid="2111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7" name="Shape 21247"/>
          <p:cNvSpPr/>
          <p:nvPr/>
        </p:nvSpPr>
        <p:spPr>
          <a:xfrm>
            <a:off x="7367326" y="564447"/>
            <a:ext cx="5247605" cy="396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0" h="20986" extrusionOk="0">
                <a:moveTo>
                  <a:pt x="7677" y="0"/>
                </a:moveTo>
                <a:cubicBezTo>
                  <a:pt x="6328" y="0"/>
                  <a:pt x="4979" y="678"/>
                  <a:pt x="3950" y="2034"/>
                </a:cubicBezTo>
                <a:cubicBezTo>
                  <a:pt x="2558" y="3866"/>
                  <a:pt x="2110" y="6470"/>
                  <a:pt x="2601" y="8801"/>
                </a:cubicBezTo>
                <a:cubicBezTo>
                  <a:pt x="1921" y="8722"/>
                  <a:pt x="1220" y="9010"/>
                  <a:pt x="700" y="9695"/>
                </a:cubicBezTo>
                <a:cubicBezTo>
                  <a:pt x="-233" y="10923"/>
                  <a:pt x="-233" y="12914"/>
                  <a:pt x="700" y="14142"/>
                </a:cubicBezTo>
                <a:cubicBezTo>
                  <a:pt x="1179" y="14773"/>
                  <a:pt x="1812" y="15074"/>
                  <a:pt x="2439" y="15057"/>
                </a:cubicBezTo>
                <a:cubicBezTo>
                  <a:pt x="2563" y="16127"/>
                  <a:pt x="2933" y="17158"/>
                  <a:pt x="3559" y="17982"/>
                </a:cubicBezTo>
                <a:cubicBezTo>
                  <a:pt x="4992" y="19868"/>
                  <a:pt x="7239" y="20014"/>
                  <a:pt x="8806" y="18436"/>
                </a:cubicBezTo>
                <a:cubicBezTo>
                  <a:pt x="8944" y="18682"/>
                  <a:pt x="9091" y="18920"/>
                  <a:pt x="9260" y="19142"/>
                </a:cubicBezTo>
                <a:cubicBezTo>
                  <a:pt x="11127" y="21600"/>
                  <a:pt x="14152" y="21600"/>
                  <a:pt x="16019" y="19142"/>
                </a:cubicBezTo>
                <a:cubicBezTo>
                  <a:pt x="16752" y="18177"/>
                  <a:pt x="17193" y="16976"/>
                  <a:pt x="17350" y="15724"/>
                </a:cubicBezTo>
                <a:cubicBezTo>
                  <a:pt x="18335" y="16240"/>
                  <a:pt x="19501" y="15975"/>
                  <a:pt x="20298" y="14926"/>
                </a:cubicBezTo>
                <a:cubicBezTo>
                  <a:pt x="21367" y="13518"/>
                  <a:pt x="21367" y="11237"/>
                  <a:pt x="20298" y="9830"/>
                </a:cubicBezTo>
                <a:cubicBezTo>
                  <a:pt x="19771" y="9136"/>
                  <a:pt x="19083" y="8787"/>
                  <a:pt x="18392" y="8777"/>
                </a:cubicBezTo>
                <a:cubicBezTo>
                  <a:pt x="18612" y="6979"/>
                  <a:pt x="18201" y="5074"/>
                  <a:pt x="17148" y="3687"/>
                </a:cubicBezTo>
                <a:cubicBezTo>
                  <a:pt x="15711" y="1795"/>
                  <a:pt x="13538" y="1468"/>
                  <a:pt x="11842" y="2697"/>
                </a:cubicBezTo>
                <a:cubicBezTo>
                  <a:pt x="11707" y="2468"/>
                  <a:pt x="11564" y="2244"/>
                  <a:pt x="11404" y="2034"/>
                </a:cubicBezTo>
                <a:cubicBezTo>
                  <a:pt x="10375" y="678"/>
                  <a:pt x="9026" y="0"/>
                  <a:pt x="7677" y="0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  <a:miter lim="400000"/>
          </a:ln>
          <a:effectLst>
            <a:outerShdw blurRad="190500" dist="279400" dir="2700000" rotWithShape="0">
              <a:srgbClr val="000000">
                <a:alpha val="21864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1248" name="Shape 21248"/>
          <p:cNvSpPr/>
          <p:nvPr/>
        </p:nvSpPr>
        <p:spPr>
          <a:xfrm>
            <a:off x="9195571" y="2303149"/>
            <a:ext cx="1591115" cy="95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defTabSz="457189">
              <a:lnSpc>
                <a:spcPct val="130000"/>
              </a:lnSpc>
              <a:defRPr sz="1800"/>
            </a:pPr>
            <a:r>
              <a:rPr sz="1467" dirty="0">
                <a:solidFill>
                  <a:srgbClr val="A6AAA9"/>
                </a:solidFill>
                <a:cs typeface="+mn-ea"/>
                <a:sym typeface="+mn-lt"/>
              </a:rPr>
              <a:t>SUBTITLE TEXT.</a:t>
            </a:r>
          </a:p>
          <a:p>
            <a:pPr defTabSz="457189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Lorem Ipsum is simple dummy text of the printing.</a:t>
            </a:r>
          </a:p>
        </p:txBody>
      </p:sp>
      <p:sp>
        <p:nvSpPr>
          <p:cNvPr id="21249" name="Shape 21249"/>
          <p:cNvSpPr/>
          <p:nvPr/>
        </p:nvSpPr>
        <p:spPr>
          <a:xfrm>
            <a:off x="9636960" y="1606620"/>
            <a:ext cx="708336" cy="62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48" extrusionOk="0">
                <a:moveTo>
                  <a:pt x="12287" y="18"/>
                </a:moveTo>
                <a:cubicBezTo>
                  <a:pt x="12032" y="86"/>
                  <a:pt x="11862" y="348"/>
                  <a:pt x="11862" y="645"/>
                </a:cubicBezTo>
                <a:lnTo>
                  <a:pt x="11862" y="14392"/>
                </a:lnTo>
                <a:cubicBezTo>
                  <a:pt x="11862" y="14747"/>
                  <a:pt x="12103" y="15020"/>
                  <a:pt x="12417" y="15020"/>
                </a:cubicBezTo>
                <a:lnTo>
                  <a:pt x="18564" y="15020"/>
                </a:lnTo>
                <a:cubicBezTo>
                  <a:pt x="18760" y="15020"/>
                  <a:pt x="18942" y="14917"/>
                  <a:pt x="19045" y="14727"/>
                </a:cubicBezTo>
                <a:cubicBezTo>
                  <a:pt x="19149" y="14538"/>
                  <a:pt x="19152" y="14297"/>
                  <a:pt x="19063" y="14099"/>
                </a:cubicBezTo>
                <a:lnTo>
                  <a:pt x="12935" y="352"/>
                </a:lnTo>
                <a:cubicBezTo>
                  <a:pt x="12818" y="87"/>
                  <a:pt x="12543" y="-52"/>
                  <a:pt x="12287" y="18"/>
                </a:cubicBezTo>
                <a:close/>
                <a:moveTo>
                  <a:pt x="9751" y="59"/>
                </a:moveTo>
                <a:cubicBezTo>
                  <a:pt x="6385" y="1533"/>
                  <a:pt x="4089" y="5130"/>
                  <a:pt x="2753" y="7885"/>
                </a:cubicBezTo>
                <a:cubicBezTo>
                  <a:pt x="1950" y="9539"/>
                  <a:pt x="1425" y="11029"/>
                  <a:pt x="1124" y="11986"/>
                </a:cubicBezTo>
                <a:cubicBezTo>
                  <a:pt x="992" y="12405"/>
                  <a:pt x="570" y="13809"/>
                  <a:pt x="605" y="14288"/>
                </a:cubicBezTo>
                <a:cubicBezTo>
                  <a:pt x="630" y="14619"/>
                  <a:pt x="866" y="14873"/>
                  <a:pt x="1161" y="14873"/>
                </a:cubicBezTo>
                <a:lnTo>
                  <a:pt x="9955" y="14873"/>
                </a:lnTo>
                <a:cubicBezTo>
                  <a:pt x="10267" y="14873"/>
                  <a:pt x="10529" y="14579"/>
                  <a:pt x="10529" y="14225"/>
                </a:cubicBezTo>
                <a:lnTo>
                  <a:pt x="10529" y="645"/>
                </a:lnTo>
                <a:cubicBezTo>
                  <a:pt x="10529" y="433"/>
                  <a:pt x="10443" y="242"/>
                  <a:pt x="10288" y="122"/>
                </a:cubicBezTo>
                <a:cubicBezTo>
                  <a:pt x="10134" y="3"/>
                  <a:pt x="9925" y="-17"/>
                  <a:pt x="9751" y="59"/>
                </a:cubicBezTo>
                <a:close/>
                <a:moveTo>
                  <a:pt x="9399" y="1629"/>
                </a:moveTo>
                <a:lnTo>
                  <a:pt x="9399" y="13576"/>
                </a:lnTo>
                <a:lnTo>
                  <a:pt x="1864" y="13576"/>
                </a:lnTo>
                <a:cubicBezTo>
                  <a:pt x="2420" y="11355"/>
                  <a:pt x="4806" y="4262"/>
                  <a:pt x="9399" y="1629"/>
                </a:cubicBezTo>
                <a:close/>
                <a:moveTo>
                  <a:pt x="12991" y="3344"/>
                </a:moveTo>
                <a:lnTo>
                  <a:pt x="17638" y="13744"/>
                </a:lnTo>
                <a:lnTo>
                  <a:pt x="12991" y="13744"/>
                </a:lnTo>
                <a:cubicBezTo>
                  <a:pt x="12991" y="13744"/>
                  <a:pt x="12991" y="3345"/>
                  <a:pt x="12991" y="3344"/>
                </a:cubicBezTo>
                <a:close/>
                <a:moveTo>
                  <a:pt x="568" y="16087"/>
                </a:moveTo>
                <a:cubicBezTo>
                  <a:pt x="328" y="16087"/>
                  <a:pt x="111" y="16249"/>
                  <a:pt x="32" y="16505"/>
                </a:cubicBezTo>
                <a:cubicBezTo>
                  <a:pt x="-50" y="16761"/>
                  <a:pt x="31" y="17046"/>
                  <a:pt x="217" y="17217"/>
                </a:cubicBezTo>
                <a:lnTo>
                  <a:pt x="4771" y="21402"/>
                </a:lnTo>
                <a:cubicBezTo>
                  <a:pt x="4873" y="21494"/>
                  <a:pt x="4993" y="21548"/>
                  <a:pt x="5123" y="21548"/>
                </a:cubicBezTo>
                <a:lnTo>
                  <a:pt x="16397" y="21548"/>
                </a:lnTo>
                <a:cubicBezTo>
                  <a:pt x="16527" y="21548"/>
                  <a:pt x="16648" y="21494"/>
                  <a:pt x="16749" y="21402"/>
                </a:cubicBezTo>
                <a:lnTo>
                  <a:pt x="21304" y="17217"/>
                </a:lnTo>
                <a:cubicBezTo>
                  <a:pt x="21489" y="17046"/>
                  <a:pt x="21550" y="16761"/>
                  <a:pt x="21470" y="16505"/>
                </a:cubicBezTo>
                <a:cubicBezTo>
                  <a:pt x="21389" y="16249"/>
                  <a:pt x="21173" y="16087"/>
                  <a:pt x="20933" y="16087"/>
                </a:cubicBezTo>
                <a:lnTo>
                  <a:pt x="568" y="16087"/>
                </a:lnTo>
                <a:close/>
                <a:moveTo>
                  <a:pt x="2161" y="17363"/>
                </a:moveTo>
                <a:lnTo>
                  <a:pt x="19341" y="17363"/>
                </a:lnTo>
                <a:cubicBezTo>
                  <a:pt x="19341" y="17363"/>
                  <a:pt x="16194" y="20272"/>
                  <a:pt x="16194" y="20272"/>
                </a:cubicBezTo>
                <a:lnTo>
                  <a:pt x="5326" y="20272"/>
                </a:lnTo>
                <a:lnTo>
                  <a:pt x="2161" y="1736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1250" name="Shape 21250"/>
          <p:cNvSpPr/>
          <p:nvPr/>
        </p:nvSpPr>
        <p:spPr>
          <a:xfrm>
            <a:off x="5376763" y="2158886"/>
            <a:ext cx="2742440" cy="2071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0" h="20986" extrusionOk="0">
                <a:moveTo>
                  <a:pt x="7677" y="0"/>
                </a:moveTo>
                <a:cubicBezTo>
                  <a:pt x="6328" y="0"/>
                  <a:pt x="4979" y="678"/>
                  <a:pt x="3950" y="2034"/>
                </a:cubicBezTo>
                <a:cubicBezTo>
                  <a:pt x="2558" y="3866"/>
                  <a:pt x="2110" y="6470"/>
                  <a:pt x="2601" y="8801"/>
                </a:cubicBezTo>
                <a:cubicBezTo>
                  <a:pt x="1921" y="8722"/>
                  <a:pt x="1220" y="9010"/>
                  <a:pt x="700" y="9695"/>
                </a:cubicBezTo>
                <a:cubicBezTo>
                  <a:pt x="-233" y="10923"/>
                  <a:pt x="-233" y="12914"/>
                  <a:pt x="700" y="14142"/>
                </a:cubicBezTo>
                <a:cubicBezTo>
                  <a:pt x="1179" y="14773"/>
                  <a:pt x="1812" y="15074"/>
                  <a:pt x="2439" y="15057"/>
                </a:cubicBezTo>
                <a:cubicBezTo>
                  <a:pt x="2563" y="16127"/>
                  <a:pt x="2933" y="17158"/>
                  <a:pt x="3559" y="17982"/>
                </a:cubicBezTo>
                <a:cubicBezTo>
                  <a:pt x="4992" y="19868"/>
                  <a:pt x="7239" y="20014"/>
                  <a:pt x="8806" y="18436"/>
                </a:cubicBezTo>
                <a:cubicBezTo>
                  <a:pt x="8944" y="18682"/>
                  <a:pt x="9091" y="18920"/>
                  <a:pt x="9260" y="19142"/>
                </a:cubicBezTo>
                <a:cubicBezTo>
                  <a:pt x="11127" y="21600"/>
                  <a:pt x="14152" y="21600"/>
                  <a:pt x="16019" y="19142"/>
                </a:cubicBezTo>
                <a:cubicBezTo>
                  <a:pt x="16752" y="18177"/>
                  <a:pt x="17193" y="16976"/>
                  <a:pt x="17350" y="15724"/>
                </a:cubicBezTo>
                <a:cubicBezTo>
                  <a:pt x="18335" y="16240"/>
                  <a:pt x="19501" y="15975"/>
                  <a:pt x="20298" y="14926"/>
                </a:cubicBezTo>
                <a:cubicBezTo>
                  <a:pt x="21367" y="13518"/>
                  <a:pt x="21367" y="11237"/>
                  <a:pt x="20298" y="9830"/>
                </a:cubicBezTo>
                <a:cubicBezTo>
                  <a:pt x="19771" y="9136"/>
                  <a:pt x="19083" y="8787"/>
                  <a:pt x="18392" y="8777"/>
                </a:cubicBezTo>
                <a:cubicBezTo>
                  <a:pt x="18612" y="6979"/>
                  <a:pt x="18201" y="5074"/>
                  <a:pt x="17148" y="3687"/>
                </a:cubicBezTo>
                <a:cubicBezTo>
                  <a:pt x="15711" y="1795"/>
                  <a:pt x="13538" y="1468"/>
                  <a:pt x="11842" y="2697"/>
                </a:cubicBezTo>
                <a:cubicBezTo>
                  <a:pt x="11707" y="2468"/>
                  <a:pt x="11564" y="2244"/>
                  <a:pt x="11404" y="2034"/>
                </a:cubicBezTo>
                <a:cubicBezTo>
                  <a:pt x="10375" y="678"/>
                  <a:pt x="9026" y="0"/>
                  <a:pt x="7677" y="0"/>
                </a:cubicBezTo>
                <a:close/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miter lim="400000"/>
          </a:ln>
          <a:effectLst>
            <a:outerShdw blurRad="50800" dist="127000" dir="27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1251" name="Shape 21251"/>
          <p:cNvSpPr/>
          <p:nvPr/>
        </p:nvSpPr>
        <p:spPr>
          <a:xfrm>
            <a:off x="5636440" y="3010543"/>
            <a:ext cx="1545804" cy="46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defTabSz="457189">
              <a:lnSpc>
                <a:spcPct val="130000"/>
              </a:lnSpc>
              <a:defRPr sz="1800"/>
            </a:pPr>
            <a:r>
              <a:rPr sz="1467" dirty="0">
                <a:solidFill>
                  <a:srgbClr val="FFFFFF"/>
                </a:solidFill>
                <a:cs typeface="+mn-ea"/>
                <a:sym typeface="+mn-lt"/>
              </a:rPr>
              <a:t>SUBTITLE TEXT.</a:t>
            </a:r>
          </a:p>
          <a:p>
            <a:pPr defTabSz="457189">
              <a:lnSpc>
                <a:spcPct val="130000"/>
              </a:lnSpc>
              <a:defRPr sz="1800"/>
            </a:pPr>
            <a:r>
              <a:rPr sz="933" dirty="0">
                <a:solidFill>
                  <a:srgbClr val="FFFFFF"/>
                </a:solidFill>
                <a:cs typeface="+mn-ea"/>
                <a:sym typeface="+mn-lt"/>
              </a:rPr>
              <a:t>Lorem Ipsum is simple.</a:t>
            </a:r>
          </a:p>
        </p:txBody>
      </p:sp>
      <p:sp>
        <p:nvSpPr>
          <p:cNvPr id="21252" name="Shape 21252"/>
          <p:cNvSpPr/>
          <p:nvPr/>
        </p:nvSpPr>
        <p:spPr>
          <a:xfrm>
            <a:off x="6176747" y="2467116"/>
            <a:ext cx="465189" cy="465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81" y="0"/>
                </a:moveTo>
                <a:cubicBezTo>
                  <a:pt x="9238" y="0"/>
                  <a:pt x="8678" y="436"/>
                  <a:pt x="8549" y="1065"/>
                </a:cubicBezTo>
                <a:lnTo>
                  <a:pt x="8123" y="3143"/>
                </a:lnTo>
                <a:cubicBezTo>
                  <a:pt x="7825" y="3248"/>
                  <a:pt x="7550" y="3382"/>
                  <a:pt x="7271" y="3516"/>
                </a:cubicBezTo>
                <a:lnTo>
                  <a:pt x="5513" y="2344"/>
                </a:lnTo>
                <a:cubicBezTo>
                  <a:pt x="5281" y="2192"/>
                  <a:pt x="5025" y="2104"/>
                  <a:pt x="4767" y="2104"/>
                </a:cubicBezTo>
                <a:cubicBezTo>
                  <a:pt x="4420" y="2104"/>
                  <a:pt x="4071" y="2241"/>
                  <a:pt x="3809" y="2504"/>
                </a:cubicBezTo>
                <a:lnTo>
                  <a:pt x="2504" y="3809"/>
                </a:lnTo>
                <a:cubicBezTo>
                  <a:pt x="2049" y="4263"/>
                  <a:pt x="1984" y="4979"/>
                  <a:pt x="2344" y="5513"/>
                </a:cubicBezTo>
                <a:lnTo>
                  <a:pt x="3516" y="7271"/>
                </a:lnTo>
                <a:cubicBezTo>
                  <a:pt x="3380" y="7551"/>
                  <a:pt x="3249" y="7823"/>
                  <a:pt x="3143" y="8123"/>
                </a:cubicBezTo>
                <a:lnTo>
                  <a:pt x="1065" y="8549"/>
                </a:lnTo>
                <a:cubicBezTo>
                  <a:pt x="436" y="8678"/>
                  <a:pt x="0" y="9238"/>
                  <a:pt x="0" y="9881"/>
                </a:cubicBezTo>
                <a:lnTo>
                  <a:pt x="0" y="11719"/>
                </a:lnTo>
                <a:cubicBezTo>
                  <a:pt x="0" y="12361"/>
                  <a:pt x="436" y="12899"/>
                  <a:pt x="1065" y="13024"/>
                </a:cubicBezTo>
                <a:lnTo>
                  <a:pt x="3143" y="13450"/>
                </a:lnTo>
                <a:cubicBezTo>
                  <a:pt x="3249" y="13747"/>
                  <a:pt x="3380" y="14045"/>
                  <a:pt x="3516" y="14329"/>
                </a:cubicBezTo>
                <a:lnTo>
                  <a:pt x="2344" y="16087"/>
                </a:lnTo>
                <a:cubicBezTo>
                  <a:pt x="1984" y="16622"/>
                  <a:pt x="2049" y="17336"/>
                  <a:pt x="2504" y="17791"/>
                </a:cubicBezTo>
                <a:lnTo>
                  <a:pt x="3809" y="19070"/>
                </a:lnTo>
                <a:cubicBezTo>
                  <a:pt x="4071" y="19331"/>
                  <a:pt x="4420" y="19469"/>
                  <a:pt x="4767" y="19469"/>
                </a:cubicBezTo>
                <a:cubicBezTo>
                  <a:pt x="5025" y="19469"/>
                  <a:pt x="5284" y="19408"/>
                  <a:pt x="5513" y="19256"/>
                </a:cubicBezTo>
                <a:lnTo>
                  <a:pt x="7271" y="18084"/>
                </a:lnTo>
                <a:cubicBezTo>
                  <a:pt x="7550" y="18222"/>
                  <a:pt x="7825" y="18329"/>
                  <a:pt x="8123" y="18431"/>
                </a:cubicBezTo>
                <a:lnTo>
                  <a:pt x="8549" y="20508"/>
                </a:lnTo>
                <a:cubicBezTo>
                  <a:pt x="8676" y="21140"/>
                  <a:pt x="9238" y="21600"/>
                  <a:pt x="9881" y="21600"/>
                </a:cubicBezTo>
                <a:lnTo>
                  <a:pt x="11719" y="21600"/>
                </a:lnTo>
                <a:cubicBezTo>
                  <a:pt x="12365" y="21600"/>
                  <a:pt x="12900" y="21137"/>
                  <a:pt x="13024" y="20508"/>
                </a:cubicBezTo>
                <a:lnTo>
                  <a:pt x="13450" y="18431"/>
                </a:lnTo>
                <a:cubicBezTo>
                  <a:pt x="13752" y="18329"/>
                  <a:pt x="14051" y="18222"/>
                  <a:pt x="14329" y="18084"/>
                </a:cubicBezTo>
                <a:lnTo>
                  <a:pt x="16087" y="19256"/>
                </a:lnTo>
                <a:cubicBezTo>
                  <a:pt x="16312" y="19408"/>
                  <a:pt x="16576" y="19469"/>
                  <a:pt x="16833" y="19469"/>
                </a:cubicBezTo>
                <a:cubicBezTo>
                  <a:pt x="17180" y="19469"/>
                  <a:pt x="17530" y="19331"/>
                  <a:pt x="17791" y="19070"/>
                </a:cubicBezTo>
                <a:lnTo>
                  <a:pt x="19070" y="17791"/>
                </a:lnTo>
                <a:cubicBezTo>
                  <a:pt x="19525" y="17336"/>
                  <a:pt x="19613" y="16622"/>
                  <a:pt x="19256" y="16087"/>
                </a:cubicBezTo>
                <a:lnTo>
                  <a:pt x="18084" y="14329"/>
                </a:lnTo>
                <a:cubicBezTo>
                  <a:pt x="18218" y="14045"/>
                  <a:pt x="18324" y="13750"/>
                  <a:pt x="18431" y="13450"/>
                </a:cubicBezTo>
                <a:lnTo>
                  <a:pt x="20508" y="13024"/>
                </a:lnTo>
                <a:cubicBezTo>
                  <a:pt x="21141" y="12899"/>
                  <a:pt x="21600" y="12361"/>
                  <a:pt x="21600" y="11719"/>
                </a:cubicBezTo>
                <a:lnTo>
                  <a:pt x="21600" y="9881"/>
                </a:lnTo>
                <a:cubicBezTo>
                  <a:pt x="21600" y="9238"/>
                  <a:pt x="21141" y="8678"/>
                  <a:pt x="20508" y="8549"/>
                </a:cubicBezTo>
                <a:lnTo>
                  <a:pt x="18431" y="8123"/>
                </a:lnTo>
                <a:cubicBezTo>
                  <a:pt x="18324" y="7823"/>
                  <a:pt x="18218" y="7551"/>
                  <a:pt x="18084" y="7271"/>
                </a:cubicBezTo>
                <a:lnTo>
                  <a:pt x="19256" y="5513"/>
                </a:lnTo>
                <a:cubicBezTo>
                  <a:pt x="19613" y="4979"/>
                  <a:pt x="19525" y="4263"/>
                  <a:pt x="19070" y="3809"/>
                </a:cubicBezTo>
                <a:lnTo>
                  <a:pt x="17791" y="2504"/>
                </a:lnTo>
                <a:cubicBezTo>
                  <a:pt x="17530" y="2241"/>
                  <a:pt x="17180" y="2104"/>
                  <a:pt x="16833" y="2104"/>
                </a:cubicBezTo>
                <a:cubicBezTo>
                  <a:pt x="16571" y="2104"/>
                  <a:pt x="16312" y="2192"/>
                  <a:pt x="16087" y="2344"/>
                </a:cubicBezTo>
                <a:lnTo>
                  <a:pt x="14329" y="3516"/>
                </a:lnTo>
                <a:cubicBezTo>
                  <a:pt x="14045" y="3377"/>
                  <a:pt x="13751" y="3248"/>
                  <a:pt x="13450" y="3143"/>
                </a:cubicBezTo>
                <a:lnTo>
                  <a:pt x="13024" y="1065"/>
                </a:lnTo>
                <a:cubicBezTo>
                  <a:pt x="12900" y="436"/>
                  <a:pt x="12361" y="0"/>
                  <a:pt x="11719" y="0"/>
                </a:cubicBezTo>
                <a:lnTo>
                  <a:pt x="9881" y="0"/>
                </a:lnTo>
                <a:close/>
                <a:moveTo>
                  <a:pt x="9881" y="1332"/>
                </a:moveTo>
                <a:lnTo>
                  <a:pt x="11719" y="1332"/>
                </a:lnTo>
                <a:lnTo>
                  <a:pt x="12118" y="3409"/>
                </a:lnTo>
                <a:cubicBezTo>
                  <a:pt x="12211" y="3878"/>
                  <a:pt x="12546" y="4262"/>
                  <a:pt x="12997" y="4421"/>
                </a:cubicBezTo>
                <a:cubicBezTo>
                  <a:pt x="13248" y="4506"/>
                  <a:pt x="13482" y="4602"/>
                  <a:pt x="13716" y="4714"/>
                </a:cubicBezTo>
                <a:cubicBezTo>
                  <a:pt x="13904" y="4808"/>
                  <a:pt x="14126" y="4847"/>
                  <a:pt x="14329" y="4847"/>
                </a:cubicBezTo>
                <a:cubicBezTo>
                  <a:pt x="14589" y="4847"/>
                  <a:pt x="14848" y="4783"/>
                  <a:pt x="15075" y="4634"/>
                </a:cubicBezTo>
                <a:lnTo>
                  <a:pt x="16833" y="3462"/>
                </a:lnTo>
                <a:lnTo>
                  <a:pt x="18111" y="4767"/>
                </a:lnTo>
                <a:lnTo>
                  <a:pt x="16939" y="6525"/>
                </a:lnTo>
                <a:cubicBezTo>
                  <a:pt x="16671" y="6921"/>
                  <a:pt x="16651" y="7428"/>
                  <a:pt x="16859" y="7857"/>
                </a:cubicBezTo>
                <a:cubicBezTo>
                  <a:pt x="16970" y="8092"/>
                  <a:pt x="17067" y="8325"/>
                  <a:pt x="17152" y="8576"/>
                </a:cubicBezTo>
                <a:cubicBezTo>
                  <a:pt x="17309" y="9027"/>
                  <a:pt x="17696" y="9363"/>
                  <a:pt x="18164" y="9455"/>
                </a:cubicBezTo>
                <a:lnTo>
                  <a:pt x="20242" y="9881"/>
                </a:lnTo>
                <a:lnTo>
                  <a:pt x="20242" y="11719"/>
                </a:lnTo>
                <a:cubicBezTo>
                  <a:pt x="20242" y="11719"/>
                  <a:pt x="18164" y="12118"/>
                  <a:pt x="18164" y="12118"/>
                </a:cubicBezTo>
                <a:cubicBezTo>
                  <a:pt x="17696" y="12210"/>
                  <a:pt x="17307" y="12547"/>
                  <a:pt x="17152" y="12997"/>
                </a:cubicBezTo>
                <a:cubicBezTo>
                  <a:pt x="17065" y="13248"/>
                  <a:pt x="16974" y="13483"/>
                  <a:pt x="16859" y="13716"/>
                </a:cubicBezTo>
                <a:cubicBezTo>
                  <a:pt x="16648" y="14148"/>
                  <a:pt x="16671" y="14675"/>
                  <a:pt x="16939" y="15075"/>
                </a:cubicBezTo>
                <a:lnTo>
                  <a:pt x="18111" y="16833"/>
                </a:lnTo>
                <a:lnTo>
                  <a:pt x="16833" y="18111"/>
                </a:lnTo>
                <a:lnTo>
                  <a:pt x="15075" y="16939"/>
                </a:lnTo>
                <a:cubicBezTo>
                  <a:pt x="14852" y="16787"/>
                  <a:pt x="14589" y="16726"/>
                  <a:pt x="14329" y="16726"/>
                </a:cubicBezTo>
                <a:cubicBezTo>
                  <a:pt x="14128" y="16726"/>
                  <a:pt x="13904" y="16771"/>
                  <a:pt x="13716" y="16859"/>
                </a:cubicBezTo>
                <a:cubicBezTo>
                  <a:pt x="13482" y="16972"/>
                  <a:pt x="13248" y="17064"/>
                  <a:pt x="12997" y="17152"/>
                </a:cubicBezTo>
                <a:cubicBezTo>
                  <a:pt x="12546" y="17307"/>
                  <a:pt x="12214" y="17696"/>
                  <a:pt x="12118" y="18164"/>
                </a:cubicBezTo>
                <a:lnTo>
                  <a:pt x="11719" y="20242"/>
                </a:lnTo>
                <a:lnTo>
                  <a:pt x="9881" y="20242"/>
                </a:lnTo>
                <a:lnTo>
                  <a:pt x="9455" y="18164"/>
                </a:lnTo>
                <a:cubicBezTo>
                  <a:pt x="9361" y="17696"/>
                  <a:pt x="9027" y="17307"/>
                  <a:pt x="8576" y="17152"/>
                </a:cubicBezTo>
                <a:cubicBezTo>
                  <a:pt x="8325" y="17064"/>
                  <a:pt x="8090" y="16975"/>
                  <a:pt x="7857" y="16859"/>
                </a:cubicBezTo>
                <a:cubicBezTo>
                  <a:pt x="7669" y="16771"/>
                  <a:pt x="7472" y="16726"/>
                  <a:pt x="7271" y="16726"/>
                </a:cubicBezTo>
                <a:cubicBezTo>
                  <a:pt x="7007" y="16726"/>
                  <a:pt x="6750" y="16787"/>
                  <a:pt x="6525" y="16939"/>
                </a:cubicBezTo>
                <a:lnTo>
                  <a:pt x="4767" y="18111"/>
                </a:lnTo>
                <a:lnTo>
                  <a:pt x="3462" y="16833"/>
                </a:lnTo>
                <a:lnTo>
                  <a:pt x="4634" y="15075"/>
                </a:lnTo>
                <a:cubicBezTo>
                  <a:pt x="4899" y="14675"/>
                  <a:pt x="4922" y="14148"/>
                  <a:pt x="4714" y="13716"/>
                </a:cubicBezTo>
                <a:cubicBezTo>
                  <a:pt x="4601" y="13483"/>
                  <a:pt x="4509" y="13248"/>
                  <a:pt x="4421" y="12997"/>
                </a:cubicBezTo>
                <a:cubicBezTo>
                  <a:pt x="4265" y="12547"/>
                  <a:pt x="3877" y="12213"/>
                  <a:pt x="3409" y="12118"/>
                </a:cubicBezTo>
                <a:lnTo>
                  <a:pt x="1332" y="11719"/>
                </a:lnTo>
                <a:lnTo>
                  <a:pt x="1332" y="9881"/>
                </a:lnTo>
                <a:lnTo>
                  <a:pt x="3409" y="9455"/>
                </a:lnTo>
                <a:cubicBezTo>
                  <a:pt x="3877" y="9361"/>
                  <a:pt x="4261" y="9027"/>
                  <a:pt x="4421" y="8576"/>
                </a:cubicBezTo>
                <a:cubicBezTo>
                  <a:pt x="4506" y="8329"/>
                  <a:pt x="4604" y="8092"/>
                  <a:pt x="4714" y="7857"/>
                </a:cubicBezTo>
                <a:cubicBezTo>
                  <a:pt x="4926" y="7428"/>
                  <a:pt x="4899" y="6921"/>
                  <a:pt x="4634" y="6525"/>
                </a:cubicBezTo>
                <a:lnTo>
                  <a:pt x="3462" y="4767"/>
                </a:lnTo>
                <a:lnTo>
                  <a:pt x="4767" y="3462"/>
                </a:lnTo>
                <a:lnTo>
                  <a:pt x="6525" y="4634"/>
                </a:lnTo>
                <a:cubicBezTo>
                  <a:pt x="6750" y="4783"/>
                  <a:pt x="7007" y="4847"/>
                  <a:pt x="7271" y="4847"/>
                </a:cubicBezTo>
                <a:cubicBezTo>
                  <a:pt x="7472" y="4847"/>
                  <a:pt x="7675" y="4805"/>
                  <a:pt x="7857" y="4714"/>
                </a:cubicBezTo>
                <a:cubicBezTo>
                  <a:pt x="8093" y="4598"/>
                  <a:pt x="8326" y="4506"/>
                  <a:pt x="8576" y="4421"/>
                </a:cubicBezTo>
                <a:cubicBezTo>
                  <a:pt x="9028" y="4262"/>
                  <a:pt x="9363" y="3878"/>
                  <a:pt x="9455" y="3409"/>
                </a:cubicBezTo>
                <a:lnTo>
                  <a:pt x="9881" y="1332"/>
                </a:lnTo>
                <a:close/>
                <a:moveTo>
                  <a:pt x="10680" y="5966"/>
                </a:moveTo>
                <a:cubicBezTo>
                  <a:pt x="8069" y="5966"/>
                  <a:pt x="5966" y="8069"/>
                  <a:pt x="5966" y="10680"/>
                </a:cubicBezTo>
                <a:cubicBezTo>
                  <a:pt x="5966" y="13287"/>
                  <a:pt x="8069" y="15394"/>
                  <a:pt x="10680" y="15394"/>
                </a:cubicBezTo>
                <a:cubicBezTo>
                  <a:pt x="13286" y="15394"/>
                  <a:pt x="15394" y="13287"/>
                  <a:pt x="15394" y="10680"/>
                </a:cubicBezTo>
                <a:cubicBezTo>
                  <a:pt x="15394" y="8069"/>
                  <a:pt x="13286" y="5966"/>
                  <a:pt x="10680" y="5966"/>
                </a:cubicBezTo>
                <a:close/>
                <a:moveTo>
                  <a:pt x="10680" y="6552"/>
                </a:moveTo>
                <a:cubicBezTo>
                  <a:pt x="12962" y="6552"/>
                  <a:pt x="14808" y="8397"/>
                  <a:pt x="14808" y="10680"/>
                </a:cubicBezTo>
                <a:cubicBezTo>
                  <a:pt x="14808" y="12960"/>
                  <a:pt x="12962" y="14808"/>
                  <a:pt x="10680" y="14808"/>
                </a:cubicBezTo>
                <a:cubicBezTo>
                  <a:pt x="8396" y="14808"/>
                  <a:pt x="6552" y="12960"/>
                  <a:pt x="6552" y="10680"/>
                </a:cubicBezTo>
                <a:cubicBezTo>
                  <a:pt x="6552" y="8397"/>
                  <a:pt x="8396" y="6552"/>
                  <a:pt x="10680" y="6552"/>
                </a:cubicBezTo>
                <a:close/>
                <a:moveTo>
                  <a:pt x="10361" y="8523"/>
                </a:moveTo>
                <a:cubicBezTo>
                  <a:pt x="8868" y="8523"/>
                  <a:pt x="7671" y="9719"/>
                  <a:pt x="7671" y="11213"/>
                </a:cubicBezTo>
                <a:cubicBezTo>
                  <a:pt x="7671" y="12702"/>
                  <a:pt x="8868" y="13903"/>
                  <a:pt x="10361" y="13903"/>
                </a:cubicBezTo>
                <a:cubicBezTo>
                  <a:pt x="11851" y="13903"/>
                  <a:pt x="13051" y="12702"/>
                  <a:pt x="13051" y="11213"/>
                </a:cubicBezTo>
                <a:cubicBezTo>
                  <a:pt x="13051" y="9719"/>
                  <a:pt x="11851" y="8523"/>
                  <a:pt x="10361" y="8523"/>
                </a:cubicBezTo>
                <a:close/>
                <a:moveTo>
                  <a:pt x="10361" y="9189"/>
                </a:moveTo>
                <a:cubicBezTo>
                  <a:pt x="11478" y="9189"/>
                  <a:pt x="12385" y="10095"/>
                  <a:pt x="12385" y="11213"/>
                </a:cubicBezTo>
                <a:cubicBezTo>
                  <a:pt x="12385" y="12331"/>
                  <a:pt x="11478" y="13237"/>
                  <a:pt x="10361" y="13237"/>
                </a:cubicBezTo>
                <a:cubicBezTo>
                  <a:pt x="9245" y="13237"/>
                  <a:pt x="8336" y="12331"/>
                  <a:pt x="8336" y="11213"/>
                </a:cubicBezTo>
                <a:cubicBezTo>
                  <a:pt x="8336" y="10095"/>
                  <a:pt x="9245" y="9189"/>
                  <a:pt x="10361" y="918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1253" name="Shape 21253"/>
          <p:cNvSpPr/>
          <p:nvPr/>
        </p:nvSpPr>
        <p:spPr>
          <a:xfrm>
            <a:off x="6357490" y="3247461"/>
            <a:ext cx="3611811" cy="2728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0" h="20986" extrusionOk="0">
                <a:moveTo>
                  <a:pt x="7677" y="0"/>
                </a:moveTo>
                <a:cubicBezTo>
                  <a:pt x="6328" y="0"/>
                  <a:pt x="4979" y="678"/>
                  <a:pt x="3950" y="2034"/>
                </a:cubicBezTo>
                <a:cubicBezTo>
                  <a:pt x="2558" y="3866"/>
                  <a:pt x="2110" y="6470"/>
                  <a:pt x="2601" y="8801"/>
                </a:cubicBezTo>
                <a:cubicBezTo>
                  <a:pt x="1921" y="8722"/>
                  <a:pt x="1220" y="9010"/>
                  <a:pt x="700" y="9695"/>
                </a:cubicBezTo>
                <a:cubicBezTo>
                  <a:pt x="-233" y="10923"/>
                  <a:pt x="-233" y="12914"/>
                  <a:pt x="700" y="14142"/>
                </a:cubicBezTo>
                <a:cubicBezTo>
                  <a:pt x="1179" y="14773"/>
                  <a:pt x="1812" y="15074"/>
                  <a:pt x="2439" y="15057"/>
                </a:cubicBezTo>
                <a:cubicBezTo>
                  <a:pt x="2563" y="16127"/>
                  <a:pt x="2933" y="17158"/>
                  <a:pt x="3559" y="17982"/>
                </a:cubicBezTo>
                <a:cubicBezTo>
                  <a:pt x="4992" y="19868"/>
                  <a:pt x="7239" y="20014"/>
                  <a:pt x="8806" y="18436"/>
                </a:cubicBezTo>
                <a:cubicBezTo>
                  <a:pt x="8944" y="18682"/>
                  <a:pt x="9091" y="18920"/>
                  <a:pt x="9260" y="19142"/>
                </a:cubicBezTo>
                <a:cubicBezTo>
                  <a:pt x="11127" y="21600"/>
                  <a:pt x="14152" y="21600"/>
                  <a:pt x="16019" y="19142"/>
                </a:cubicBezTo>
                <a:cubicBezTo>
                  <a:pt x="16752" y="18177"/>
                  <a:pt x="17193" y="16976"/>
                  <a:pt x="17350" y="15724"/>
                </a:cubicBezTo>
                <a:cubicBezTo>
                  <a:pt x="18335" y="16240"/>
                  <a:pt x="19501" y="15975"/>
                  <a:pt x="20298" y="14926"/>
                </a:cubicBezTo>
                <a:cubicBezTo>
                  <a:pt x="21367" y="13518"/>
                  <a:pt x="21367" y="11237"/>
                  <a:pt x="20298" y="9830"/>
                </a:cubicBezTo>
                <a:cubicBezTo>
                  <a:pt x="19771" y="9136"/>
                  <a:pt x="19083" y="8787"/>
                  <a:pt x="18392" y="8777"/>
                </a:cubicBezTo>
                <a:cubicBezTo>
                  <a:pt x="18612" y="6979"/>
                  <a:pt x="18201" y="5074"/>
                  <a:pt x="17148" y="3687"/>
                </a:cubicBezTo>
                <a:cubicBezTo>
                  <a:pt x="15711" y="1795"/>
                  <a:pt x="13538" y="1468"/>
                  <a:pt x="11842" y="2697"/>
                </a:cubicBezTo>
                <a:cubicBezTo>
                  <a:pt x="11707" y="2468"/>
                  <a:pt x="11564" y="2244"/>
                  <a:pt x="11404" y="2034"/>
                </a:cubicBezTo>
                <a:cubicBezTo>
                  <a:pt x="10375" y="678"/>
                  <a:pt x="9026" y="0"/>
                  <a:pt x="7677" y="0"/>
                </a:cubicBezTo>
                <a:close/>
              </a:path>
            </a:pathLst>
          </a:custGeom>
          <a:solidFill>
            <a:schemeClr val="accent3"/>
          </a:solidFill>
          <a:ln w="19050" cmpd="sng">
            <a:solidFill>
              <a:srgbClr val="FFFFFF"/>
            </a:solidFill>
            <a:miter lim="400000"/>
          </a:ln>
          <a:effectLst>
            <a:outerShdw blurRad="50800" dist="127000" dir="27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1254" name="Shape 21254"/>
          <p:cNvSpPr/>
          <p:nvPr/>
        </p:nvSpPr>
        <p:spPr>
          <a:xfrm>
            <a:off x="7367839" y="4468715"/>
            <a:ext cx="1591115" cy="95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defTabSz="457189">
              <a:lnSpc>
                <a:spcPct val="130000"/>
              </a:lnSpc>
              <a:defRPr sz="1800"/>
            </a:pPr>
            <a:r>
              <a:rPr sz="1467" dirty="0">
                <a:solidFill>
                  <a:srgbClr val="FFFFFF"/>
                </a:solidFill>
                <a:cs typeface="+mn-ea"/>
                <a:sym typeface="+mn-lt"/>
              </a:rPr>
              <a:t>SUBTITLE TEXT.</a:t>
            </a:r>
          </a:p>
          <a:p>
            <a:pPr defTabSz="457189">
              <a:lnSpc>
                <a:spcPct val="130000"/>
              </a:lnSpc>
              <a:defRPr sz="1800"/>
            </a:pPr>
            <a:r>
              <a:rPr sz="933" dirty="0">
                <a:solidFill>
                  <a:srgbClr val="FFFFFF"/>
                </a:solidFill>
                <a:cs typeface="+mn-ea"/>
                <a:sym typeface="+mn-lt"/>
              </a:rPr>
              <a:t>Lorem Ipsum is simple dummy text of the printing.</a:t>
            </a:r>
          </a:p>
        </p:txBody>
      </p:sp>
      <p:sp>
        <p:nvSpPr>
          <p:cNvPr id="21255" name="Shape 21255"/>
          <p:cNvSpPr/>
          <p:nvPr/>
        </p:nvSpPr>
        <p:spPr>
          <a:xfrm>
            <a:off x="7945186" y="3766860"/>
            <a:ext cx="436420" cy="62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600" extrusionOk="0">
                <a:moveTo>
                  <a:pt x="10807" y="0"/>
                </a:moveTo>
                <a:cubicBezTo>
                  <a:pt x="4853" y="0"/>
                  <a:pt x="0" y="3353"/>
                  <a:pt x="0" y="7494"/>
                </a:cubicBezTo>
                <a:cubicBezTo>
                  <a:pt x="0" y="9576"/>
                  <a:pt x="989" y="10803"/>
                  <a:pt x="1858" y="11866"/>
                </a:cubicBezTo>
                <a:cubicBezTo>
                  <a:pt x="2615" y="12795"/>
                  <a:pt x="3351" y="13658"/>
                  <a:pt x="3592" y="15247"/>
                </a:cubicBezTo>
                <a:cubicBezTo>
                  <a:pt x="3657" y="16188"/>
                  <a:pt x="4748" y="16927"/>
                  <a:pt x="6100" y="16927"/>
                </a:cubicBezTo>
                <a:lnTo>
                  <a:pt x="15483" y="16927"/>
                </a:lnTo>
                <a:cubicBezTo>
                  <a:pt x="16386" y="16938"/>
                  <a:pt x="17230" y="16614"/>
                  <a:pt x="17682" y="16087"/>
                </a:cubicBezTo>
                <a:cubicBezTo>
                  <a:pt x="17971" y="15751"/>
                  <a:pt x="18021" y="15365"/>
                  <a:pt x="18053" y="15096"/>
                </a:cubicBezTo>
                <a:cubicBezTo>
                  <a:pt x="18053" y="15063"/>
                  <a:pt x="18084" y="15032"/>
                  <a:pt x="18084" y="15010"/>
                </a:cubicBezTo>
                <a:cubicBezTo>
                  <a:pt x="18356" y="13589"/>
                  <a:pt x="19048" y="12761"/>
                  <a:pt x="19757" y="11888"/>
                </a:cubicBezTo>
                <a:cubicBezTo>
                  <a:pt x="20626" y="10823"/>
                  <a:pt x="21584" y="9598"/>
                  <a:pt x="21584" y="7516"/>
                </a:cubicBezTo>
                <a:cubicBezTo>
                  <a:pt x="21600" y="3352"/>
                  <a:pt x="16762" y="0"/>
                  <a:pt x="10807" y="0"/>
                </a:cubicBezTo>
                <a:close/>
                <a:moveTo>
                  <a:pt x="10807" y="1120"/>
                </a:moveTo>
                <a:cubicBezTo>
                  <a:pt x="15877" y="1120"/>
                  <a:pt x="20004" y="3969"/>
                  <a:pt x="20004" y="7494"/>
                </a:cubicBezTo>
                <a:cubicBezTo>
                  <a:pt x="20004" y="10864"/>
                  <a:pt x="17167" y="11357"/>
                  <a:pt x="16474" y="14838"/>
                </a:cubicBezTo>
                <a:cubicBezTo>
                  <a:pt x="16442" y="15028"/>
                  <a:pt x="16417" y="15338"/>
                  <a:pt x="16288" y="15505"/>
                </a:cubicBezTo>
                <a:cubicBezTo>
                  <a:pt x="16130" y="15696"/>
                  <a:pt x="15853" y="15807"/>
                  <a:pt x="15514" y="15807"/>
                </a:cubicBezTo>
                <a:lnTo>
                  <a:pt x="6100" y="15807"/>
                </a:lnTo>
                <a:cubicBezTo>
                  <a:pt x="5586" y="15807"/>
                  <a:pt x="5202" y="15530"/>
                  <a:pt x="5202" y="15182"/>
                </a:cubicBezTo>
                <a:cubicBezTo>
                  <a:pt x="4638" y="11389"/>
                  <a:pt x="1610" y="10986"/>
                  <a:pt x="1610" y="7516"/>
                </a:cubicBezTo>
                <a:cubicBezTo>
                  <a:pt x="1610" y="3979"/>
                  <a:pt x="5738" y="1120"/>
                  <a:pt x="10807" y="1120"/>
                </a:cubicBezTo>
                <a:close/>
                <a:moveTo>
                  <a:pt x="15081" y="2757"/>
                </a:moveTo>
                <a:cubicBezTo>
                  <a:pt x="15028" y="2748"/>
                  <a:pt x="14945" y="2794"/>
                  <a:pt x="14833" y="2929"/>
                </a:cubicBezTo>
                <a:cubicBezTo>
                  <a:pt x="14334" y="3533"/>
                  <a:pt x="13530" y="4032"/>
                  <a:pt x="12758" y="4458"/>
                </a:cubicBezTo>
                <a:cubicBezTo>
                  <a:pt x="11519" y="5129"/>
                  <a:pt x="10241" y="5751"/>
                  <a:pt x="9228" y="6590"/>
                </a:cubicBezTo>
                <a:cubicBezTo>
                  <a:pt x="7941" y="7676"/>
                  <a:pt x="7658" y="9199"/>
                  <a:pt x="8237" y="10531"/>
                </a:cubicBezTo>
                <a:cubicBezTo>
                  <a:pt x="8366" y="10821"/>
                  <a:pt x="8571" y="10822"/>
                  <a:pt x="8733" y="10531"/>
                </a:cubicBezTo>
                <a:cubicBezTo>
                  <a:pt x="9086" y="9827"/>
                  <a:pt x="9649" y="9142"/>
                  <a:pt x="10343" y="8571"/>
                </a:cubicBezTo>
                <a:cubicBezTo>
                  <a:pt x="11630" y="7497"/>
                  <a:pt x="13246" y="6605"/>
                  <a:pt x="14245" y="5362"/>
                </a:cubicBezTo>
                <a:cubicBezTo>
                  <a:pt x="14808" y="4658"/>
                  <a:pt x="15061" y="3822"/>
                  <a:pt x="15143" y="2993"/>
                </a:cubicBezTo>
                <a:cubicBezTo>
                  <a:pt x="15159" y="2837"/>
                  <a:pt x="15133" y="2765"/>
                  <a:pt x="15081" y="2757"/>
                </a:cubicBezTo>
                <a:close/>
                <a:moveTo>
                  <a:pt x="15576" y="5513"/>
                </a:moveTo>
                <a:cubicBezTo>
                  <a:pt x="15504" y="5512"/>
                  <a:pt x="15402" y="5583"/>
                  <a:pt x="15328" y="5728"/>
                </a:cubicBezTo>
                <a:cubicBezTo>
                  <a:pt x="14574" y="7206"/>
                  <a:pt x="12644" y="8217"/>
                  <a:pt x="11148" y="9346"/>
                </a:cubicBezTo>
                <a:cubicBezTo>
                  <a:pt x="10326" y="9962"/>
                  <a:pt x="9768" y="10736"/>
                  <a:pt x="9414" y="11565"/>
                </a:cubicBezTo>
                <a:cubicBezTo>
                  <a:pt x="8964" y="12460"/>
                  <a:pt x="8819" y="13445"/>
                  <a:pt x="9011" y="14407"/>
                </a:cubicBezTo>
                <a:cubicBezTo>
                  <a:pt x="9091" y="14766"/>
                  <a:pt x="9866" y="14604"/>
                  <a:pt x="9785" y="14256"/>
                </a:cubicBezTo>
                <a:cubicBezTo>
                  <a:pt x="9625" y="13484"/>
                  <a:pt x="9711" y="12723"/>
                  <a:pt x="10033" y="11995"/>
                </a:cubicBezTo>
                <a:cubicBezTo>
                  <a:pt x="10934" y="11446"/>
                  <a:pt x="12211" y="11154"/>
                  <a:pt x="13161" y="10638"/>
                </a:cubicBezTo>
                <a:cubicBezTo>
                  <a:pt x="14659" y="9832"/>
                  <a:pt x="15692" y="8804"/>
                  <a:pt x="15855" y="7473"/>
                </a:cubicBezTo>
                <a:cubicBezTo>
                  <a:pt x="15953" y="6901"/>
                  <a:pt x="15893" y="6310"/>
                  <a:pt x="15731" y="5728"/>
                </a:cubicBezTo>
                <a:cubicBezTo>
                  <a:pt x="15691" y="5577"/>
                  <a:pt x="15648" y="5514"/>
                  <a:pt x="15576" y="5513"/>
                </a:cubicBezTo>
                <a:close/>
                <a:moveTo>
                  <a:pt x="6472" y="17917"/>
                </a:moveTo>
                <a:cubicBezTo>
                  <a:pt x="5650" y="17917"/>
                  <a:pt x="4955" y="18287"/>
                  <a:pt x="4955" y="18736"/>
                </a:cubicBezTo>
                <a:cubicBezTo>
                  <a:pt x="4955" y="19183"/>
                  <a:pt x="5634" y="19533"/>
                  <a:pt x="6472" y="19533"/>
                </a:cubicBezTo>
                <a:lnTo>
                  <a:pt x="15421" y="19533"/>
                </a:lnTo>
                <a:cubicBezTo>
                  <a:pt x="16243" y="19533"/>
                  <a:pt x="16908" y="19183"/>
                  <a:pt x="16908" y="18736"/>
                </a:cubicBezTo>
                <a:cubicBezTo>
                  <a:pt x="16908" y="18276"/>
                  <a:pt x="16243" y="17917"/>
                  <a:pt x="15421" y="17917"/>
                </a:cubicBezTo>
                <a:lnTo>
                  <a:pt x="6472" y="17917"/>
                </a:lnTo>
                <a:close/>
                <a:moveTo>
                  <a:pt x="6472" y="19985"/>
                </a:moveTo>
                <a:cubicBezTo>
                  <a:pt x="5650" y="19985"/>
                  <a:pt x="4955" y="20355"/>
                  <a:pt x="4955" y="20803"/>
                </a:cubicBezTo>
                <a:cubicBezTo>
                  <a:pt x="4955" y="21251"/>
                  <a:pt x="5634" y="21600"/>
                  <a:pt x="6472" y="21600"/>
                </a:cubicBezTo>
                <a:lnTo>
                  <a:pt x="15421" y="21600"/>
                </a:lnTo>
                <a:cubicBezTo>
                  <a:pt x="16243" y="21600"/>
                  <a:pt x="16908" y="21251"/>
                  <a:pt x="16908" y="20803"/>
                </a:cubicBezTo>
                <a:cubicBezTo>
                  <a:pt x="16908" y="20355"/>
                  <a:pt x="16243" y="19985"/>
                  <a:pt x="15421" y="19985"/>
                </a:cubicBezTo>
                <a:lnTo>
                  <a:pt x="6472" y="199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1256" name="Shape 21256"/>
          <p:cNvSpPr/>
          <p:nvPr/>
        </p:nvSpPr>
        <p:spPr>
          <a:xfrm>
            <a:off x="9328530" y="3566603"/>
            <a:ext cx="1748048" cy="1320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0" h="20986" extrusionOk="0">
                <a:moveTo>
                  <a:pt x="7677" y="0"/>
                </a:moveTo>
                <a:cubicBezTo>
                  <a:pt x="6328" y="0"/>
                  <a:pt x="4979" y="678"/>
                  <a:pt x="3950" y="2034"/>
                </a:cubicBezTo>
                <a:cubicBezTo>
                  <a:pt x="2558" y="3866"/>
                  <a:pt x="2110" y="6470"/>
                  <a:pt x="2601" y="8801"/>
                </a:cubicBezTo>
                <a:cubicBezTo>
                  <a:pt x="1921" y="8722"/>
                  <a:pt x="1220" y="9010"/>
                  <a:pt x="700" y="9695"/>
                </a:cubicBezTo>
                <a:cubicBezTo>
                  <a:pt x="-233" y="10923"/>
                  <a:pt x="-233" y="12914"/>
                  <a:pt x="700" y="14142"/>
                </a:cubicBezTo>
                <a:cubicBezTo>
                  <a:pt x="1179" y="14773"/>
                  <a:pt x="1812" y="15074"/>
                  <a:pt x="2439" y="15057"/>
                </a:cubicBezTo>
                <a:cubicBezTo>
                  <a:pt x="2563" y="16127"/>
                  <a:pt x="2933" y="17158"/>
                  <a:pt x="3559" y="17982"/>
                </a:cubicBezTo>
                <a:cubicBezTo>
                  <a:pt x="4992" y="19868"/>
                  <a:pt x="7239" y="20014"/>
                  <a:pt x="8806" y="18436"/>
                </a:cubicBezTo>
                <a:cubicBezTo>
                  <a:pt x="8944" y="18682"/>
                  <a:pt x="9091" y="18920"/>
                  <a:pt x="9260" y="19142"/>
                </a:cubicBezTo>
                <a:cubicBezTo>
                  <a:pt x="11127" y="21600"/>
                  <a:pt x="14152" y="21600"/>
                  <a:pt x="16019" y="19142"/>
                </a:cubicBezTo>
                <a:cubicBezTo>
                  <a:pt x="16752" y="18177"/>
                  <a:pt x="17193" y="16976"/>
                  <a:pt x="17350" y="15724"/>
                </a:cubicBezTo>
                <a:cubicBezTo>
                  <a:pt x="18335" y="16240"/>
                  <a:pt x="19501" y="15975"/>
                  <a:pt x="20298" y="14926"/>
                </a:cubicBezTo>
                <a:cubicBezTo>
                  <a:pt x="21367" y="13518"/>
                  <a:pt x="21367" y="11237"/>
                  <a:pt x="20298" y="9830"/>
                </a:cubicBezTo>
                <a:cubicBezTo>
                  <a:pt x="19771" y="9136"/>
                  <a:pt x="19083" y="8787"/>
                  <a:pt x="18392" y="8777"/>
                </a:cubicBezTo>
                <a:cubicBezTo>
                  <a:pt x="18612" y="6979"/>
                  <a:pt x="18201" y="5074"/>
                  <a:pt x="17148" y="3687"/>
                </a:cubicBezTo>
                <a:cubicBezTo>
                  <a:pt x="15711" y="1795"/>
                  <a:pt x="13538" y="1468"/>
                  <a:pt x="11842" y="2697"/>
                </a:cubicBezTo>
                <a:cubicBezTo>
                  <a:pt x="11707" y="2468"/>
                  <a:pt x="11564" y="2244"/>
                  <a:pt x="11404" y="2034"/>
                </a:cubicBezTo>
                <a:cubicBezTo>
                  <a:pt x="10375" y="678"/>
                  <a:pt x="9026" y="0"/>
                  <a:pt x="7677" y="0"/>
                </a:cubicBezTo>
                <a:close/>
              </a:path>
            </a:pathLst>
          </a:custGeom>
          <a:solidFill>
            <a:srgbClr val="212935"/>
          </a:solidFill>
          <a:ln w="19050" cmpd="sng">
            <a:solidFill>
              <a:srgbClr val="FFFFFF"/>
            </a:solidFill>
            <a:miter lim="400000"/>
          </a:ln>
          <a:effectLst>
            <a:outerShdw blurRad="50800" dist="127000" dir="27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1257" name="Shape 21257"/>
          <p:cNvSpPr/>
          <p:nvPr/>
        </p:nvSpPr>
        <p:spPr>
          <a:xfrm>
            <a:off x="9707488" y="4193037"/>
            <a:ext cx="990131" cy="44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914400"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30000"/>
              </a:lnSpc>
              <a:defRPr>
                <a:solidFill>
                  <a:srgbClr val="000000"/>
                </a:solidFill>
              </a:defRPr>
            </a:pPr>
            <a:r>
              <a:rPr sz="933" dirty="0">
                <a:latin typeface="+mn-lt"/>
                <a:ea typeface="+mn-ea"/>
                <a:cs typeface="+mn-ea"/>
                <a:sym typeface="+mn-lt"/>
              </a:rPr>
              <a:t>Lorem Ipsum is simple.</a:t>
            </a:r>
          </a:p>
        </p:txBody>
      </p:sp>
      <p:sp>
        <p:nvSpPr>
          <p:cNvPr id="21258" name="Shape 21258"/>
          <p:cNvSpPr/>
          <p:nvPr/>
        </p:nvSpPr>
        <p:spPr>
          <a:xfrm>
            <a:off x="9994914" y="3877429"/>
            <a:ext cx="415280" cy="318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15" y="0"/>
                </a:moveTo>
                <a:cubicBezTo>
                  <a:pt x="16990" y="0"/>
                  <a:pt x="15657" y="1741"/>
                  <a:pt x="15657" y="3862"/>
                </a:cubicBezTo>
                <a:cubicBezTo>
                  <a:pt x="15657" y="5330"/>
                  <a:pt x="16319" y="6627"/>
                  <a:pt x="17254" y="7280"/>
                </a:cubicBezTo>
                <a:lnTo>
                  <a:pt x="15683" y="13124"/>
                </a:lnTo>
                <a:cubicBezTo>
                  <a:pt x="15526" y="13082"/>
                  <a:pt x="15347" y="13022"/>
                  <a:pt x="15159" y="13022"/>
                </a:cubicBezTo>
                <a:cubicBezTo>
                  <a:pt x="14690" y="13022"/>
                  <a:pt x="14281" y="13152"/>
                  <a:pt x="13876" y="13397"/>
                </a:cubicBezTo>
                <a:lnTo>
                  <a:pt x="10420" y="8681"/>
                </a:lnTo>
                <a:cubicBezTo>
                  <a:pt x="10576" y="8191"/>
                  <a:pt x="10656" y="7639"/>
                  <a:pt x="10656" y="7109"/>
                </a:cubicBezTo>
                <a:cubicBezTo>
                  <a:pt x="10656" y="4989"/>
                  <a:pt x="9322" y="3247"/>
                  <a:pt x="7697" y="3247"/>
                </a:cubicBezTo>
                <a:cubicBezTo>
                  <a:pt x="6073" y="3247"/>
                  <a:pt x="4739" y="4989"/>
                  <a:pt x="4739" y="7109"/>
                </a:cubicBezTo>
                <a:cubicBezTo>
                  <a:pt x="4739" y="8291"/>
                  <a:pt x="5128" y="9389"/>
                  <a:pt x="5786" y="10082"/>
                </a:cubicBezTo>
                <a:lnTo>
                  <a:pt x="4294" y="14252"/>
                </a:lnTo>
                <a:cubicBezTo>
                  <a:pt x="3888" y="14007"/>
                  <a:pt x="3454" y="13842"/>
                  <a:pt x="2985" y="13842"/>
                </a:cubicBezTo>
                <a:cubicBezTo>
                  <a:pt x="1361" y="13842"/>
                  <a:pt x="0" y="15618"/>
                  <a:pt x="0" y="17738"/>
                </a:cubicBezTo>
                <a:cubicBezTo>
                  <a:pt x="0" y="19859"/>
                  <a:pt x="1361" y="21600"/>
                  <a:pt x="2985" y="21600"/>
                </a:cubicBezTo>
                <a:cubicBezTo>
                  <a:pt x="4608" y="21600"/>
                  <a:pt x="5943" y="19859"/>
                  <a:pt x="5943" y="17738"/>
                </a:cubicBezTo>
                <a:cubicBezTo>
                  <a:pt x="5943" y="16801"/>
                  <a:pt x="5694" y="15969"/>
                  <a:pt x="5289" y="15277"/>
                </a:cubicBezTo>
                <a:lnTo>
                  <a:pt x="6886" y="10834"/>
                </a:lnTo>
                <a:cubicBezTo>
                  <a:pt x="7134" y="10915"/>
                  <a:pt x="7388" y="10937"/>
                  <a:pt x="7671" y="10937"/>
                </a:cubicBezTo>
                <a:cubicBezTo>
                  <a:pt x="8421" y="10937"/>
                  <a:pt x="9104" y="10591"/>
                  <a:pt x="9635" y="9980"/>
                </a:cubicBezTo>
                <a:lnTo>
                  <a:pt x="12908" y="14389"/>
                </a:lnTo>
                <a:cubicBezTo>
                  <a:pt x="12472" y="15083"/>
                  <a:pt x="12227" y="15912"/>
                  <a:pt x="12227" y="16849"/>
                </a:cubicBezTo>
                <a:cubicBezTo>
                  <a:pt x="12227" y="18969"/>
                  <a:pt x="13561" y="20746"/>
                  <a:pt x="15185" y="20746"/>
                </a:cubicBezTo>
                <a:cubicBezTo>
                  <a:pt x="16810" y="20746"/>
                  <a:pt x="18170" y="18969"/>
                  <a:pt x="18170" y="16849"/>
                </a:cubicBezTo>
                <a:cubicBezTo>
                  <a:pt x="18170" y="15543"/>
                  <a:pt x="17668" y="14364"/>
                  <a:pt x="16887" y="13671"/>
                </a:cubicBezTo>
                <a:lnTo>
                  <a:pt x="18458" y="7690"/>
                </a:lnTo>
                <a:lnTo>
                  <a:pt x="18615" y="7690"/>
                </a:lnTo>
                <a:cubicBezTo>
                  <a:pt x="20239" y="7690"/>
                  <a:pt x="21600" y="5947"/>
                  <a:pt x="21600" y="3828"/>
                </a:cubicBezTo>
                <a:cubicBezTo>
                  <a:pt x="21600" y="1749"/>
                  <a:pt x="20239" y="0"/>
                  <a:pt x="18615" y="0"/>
                </a:cubicBezTo>
                <a:close/>
                <a:moveTo>
                  <a:pt x="18615" y="1606"/>
                </a:moveTo>
                <a:cubicBezTo>
                  <a:pt x="19551" y="1606"/>
                  <a:pt x="20343" y="2636"/>
                  <a:pt x="20343" y="3862"/>
                </a:cubicBezTo>
                <a:cubicBezTo>
                  <a:pt x="20343" y="5083"/>
                  <a:pt x="19551" y="6118"/>
                  <a:pt x="18615" y="6118"/>
                </a:cubicBezTo>
                <a:cubicBezTo>
                  <a:pt x="17678" y="6118"/>
                  <a:pt x="16913" y="5083"/>
                  <a:pt x="16913" y="3862"/>
                </a:cubicBezTo>
                <a:cubicBezTo>
                  <a:pt x="16913" y="2636"/>
                  <a:pt x="17678" y="1606"/>
                  <a:pt x="18615" y="1606"/>
                </a:cubicBezTo>
                <a:close/>
                <a:moveTo>
                  <a:pt x="18929" y="2187"/>
                </a:moveTo>
                <a:cubicBezTo>
                  <a:pt x="18399" y="2187"/>
                  <a:pt x="17930" y="2505"/>
                  <a:pt x="17647" y="3076"/>
                </a:cubicBezTo>
                <a:cubicBezTo>
                  <a:pt x="17553" y="3280"/>
                  <a:pt x="17594" y="3535"/>
                  <a:pt x="17751" y="3657"/>
                </a:cubicBezTo>
                <a:cubicBezTo>
                  <a:pt x="17813" y="3696"/>
                  <a:pt x="17871" y="3725"/>
                  <a:pt x="17935" y="3725"/>
                </a:cubicBezTo>
                <a:cubicBezTo>
                  <a:pt x="18026" y="3725"/>
                  <a:pt x="18134" y="3636"/>
                  <a:pt x="18196" y="3554"/>
                </a:cubicBezTo>
                <a:cubicBezTo>
                  <a:pt x="18353" y="3187"/>
                  <a:pt x="18618" y="2973"/>
                  <a:pt x="18929" y="2973"/>
                </a:cubicBezTo>
                <a:cubicBezTo>
                  <a:pt x="19118" y="2973"/>
                  <a:pt x="19244" y="2844"/>
                  <a:pt x="19244" y="2597"/>
                </a:cubicBezTo>
                <a:cubicBezTo>
                  <a:pt x="19244" y="2395"/>
                  <a:pt x="19118" y="2187"/>
                  <a:pt x="18929" y="2187"/>
                </a:cubicBezTo>
                <a:close/>
                <a:moveTo>
                  <a:pt x="7697" y="4887"/>
                </a:moveTo>
                <a:cubicBezTo>
                  <a:pt x="8633" y="4887"/>
                  <a:pt x="9399" y="5886"/>
                  <a:pt x="9399" y="7109"/>
                </a:cubicBezTo>
                <a:cubicBezTo>
                  <a:pt x="9399" y="8331"/>
                  <a:pt x="8633" y="9365"/>
                  <a:pt x="7697" y="9365"/>
                </a:cubicBezTo>
                <a:cubicBezTo>
                  <a:pt x="6761" y="9365"/>
                  <a:pt x="5969" y="8331"/>
                  <a:pt x="5969" y="7109"/>
                </a:cubicBezTo>
                <a:cubicBezTo>
                  <a:pt x="5969" y="5886"/>
                  <a:pt x="6761" y="4887"/>
                  <a:pt x="7697" y="4887"/>
                </a:cubicBezTo>
                <a:close/>
                <a:moveTo>
                  <a:pt x="15185" y="14662"/>
                </a:moveTo>
                <a:cubicBezTo>
                  <a:pt x="16124" y="14662"/>
                  <a:pt x="16913" y="15695"/>
                  <a:pt x="16913" y="16918"/>
                </a:cubicBezTo>
                <a:cubicBezTo>
                  <a:pt x="16913" y="18141"/>
                  <a:pt x="16124" y="19139"/>
                  <a:pt x="15185" y="19139"/>
                </a:cubicBezTo>
                <a:cubicBezTo>
                  <a:pt x="14249" y="19139"/>
                  <a:pt x="13484" y="18141"/>
                  <a:pt x="13484" y="16918"/>
                </a:cubicBezTo>
                <a:cubicBezTo>
                  <a:pt x="13484" y="15695"/>
                  <a:pt x="14249" y="14662"/>
                  <a:pt x="15185" y="14662"/>
                </a:cubicBezTo>
                <a:close/>
                <a:moveTo>
                  <a:pt x="3011" y="15482"/>
                </a:moveTo>
                <a:cubicBezTo>
                  <a:pt x="3948" y="15482"/>
                  <a:pt x="4739" y="16513"/>
                  <a:pt x="4739" y="17738"/>
                </a:cubicBezTo>
                <a:cubicBezTo>
                  <a:pt x="4739" y="18960"/>
                  <a:pt x="3948" y="19959"/>
                  <a:pt x="3011" y="19959"/>
                </a:cubicBezTo>
                <a:cubicBezTo>
                  <a:pt x="2075" y="19959"/>
                  <a:pt x="1283" y="18960"/>
                  <a:pt x="1283" y="17738"/>
                </a:cubicBezTo>
                <a:cubicBezTo>
                  <a:pt x="1283" y="16513"/>
                  <a:pt x="2075" y="15482"/>
                  <a:pt x="3011" y="154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1259" name="Shape 21259"/>
          <p:cNvSpPr/>
          <p:nvPr/>
        </p:nvSpPr>
        <p:spPr>
          <a:xfrm>
            <a:off x="6881512" y="1484265"/>
            <a:ext cx="1992164" cy="150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0" h="20986" extrusionOk="0">
                <a:moveTo>
                  <a:pt x="7677" y="0"/>
                </a:moveTo>
                <a:cubicBezTo>
                  <a:pt x="6328" y="0"/>
                  <a:pt x="4979" y="678"/>
                  <a:pt x="3950" y="2034"/>
                </a:cubicBezTo>
                <a:cubicBezTo>
                  <a:pt x="2558" y="3866"/>
                  <a:pt x="2110" y="6470"/>
                  <a:pt x="2601" y="8801"/>
                </a:cubicBezTo>
                <a:cubicBezTo>
                  <a:pt x="1921" y="8722"/>
                  <a:pt x="1220" y="9010"/>
                  <a:pt x="700" y="9695"/>
                </a:cubicBezTo>
                <a:cubicBezTo>
                  <a:pt x="-233" y="10923"/>
                  <a:pt x="-233" y="12914"/>
                  <a:pt x="700" y="14142"/>
                </a:cubicBezTo>
                <a:cubicBezTo>
                  <a:pt x="1179" y="14773"/>
                  <a:pt x="1812" y="15074"/>
                  <a:pt x="2439" y="15057"/>
                </a:cubicBezTo>
                <a:cubicBezTo>
                  <a:pt x="2563" y="16127"/>
                  <a:pt x="2933" y="17158"/>
                  <a:pt x="3559" y="17982"/>
                </a:cubicBezTo>
                <a:cubicBezTo>
                  <a:pt x="4992" y="19868"/>
                  <a:pt x="7239" y="20014"/>
                  <a:pt x="8806" y="18436"/>
                </a:cubicBezTo>
                <a:cubicBezTo>
                  <a:pt x="8944" y="18682"/>
                  <a:pt x="9091" y="18920"/>
                  <a:pt x="9260" y="19142"/>
                </a:cubicBezTo>
                <a:cubicBezTo>
                  <a:pt x="11127" y="21600"/>
                  <a:pt x="14152" y="21600"/>
                  <a:pt x="16019" y="19142"/>
                </a:cubicBezTo>
                <a:cubicBezTo>
                  <a:pt x="16752" y="18177"/>
                  <a:pt x="17193" y="16976"/>
                  <a:pt x="17350" y="15724"/>
                </a:cubicBezTo>
                <a:cubicBezTo>
                  <a:pt x="18335" y="16240"/>
                  <a:pt x="19501" y="15975"/>
                  <a:pt x="20298" y="14926"/>
                </a:cubicBezTo>
                <a:cubicBezTo>
                  <a:pt x="21367" y="13518"/>
                  <a:pt x="21367" y="11237"/>
                  <a:pt x="20298" y="9830"/>
                </a:cubicBezTo>
                <a:cubicBezTo>
                  <a:pt x="19771" y="9136"/>
                  <a:pt x="19083" y="8787"/>
                  <a:pt x="18392" y="8777"/>
                </a:cubicBezTo>
                <a:cubicBezTo>
                  <a:pt x="18612" y="6979"/>
                  <a:pt x="18201" y="5074"/>
                  <a:pt x="17148" y="3687"/>
                </a:cubicBezTo>
                <a:cubicBezTo>
                  <a:pt x="15711" y="1795"/>
                  <a:pt x="13538" y="1468"/>
                  <a:pt x="11842" y="2697"/>
                </a:cubicBezTo>
                <a:cubicBezTo>
                  <a:pt x="11707" y="2468"/>
                  <a:pt x="11564" y="2244"/>
                  <a:pt x="11404" y="2034"/>
                </a:cubicBezTo>
                <a:cubicBezTo>
                  <a:pt x="10375" y="678"/>
                  <a:pt x="9026" y="0"/>
                  <a:pt x="7677" y="0"/>
                </a:cubicBezTo>
                <a:close/>
              </a:path>
            </a:pathLst>
          </a:custGeom>
          <a:solidFill>
            <a:srgbClr val="53585F"/>
          </a:solidFill>
          <a:ln w="19050" cmpd="sng">
            <a:solidFill>
              <a:srgbClr val="FFFFFF"/>
            </a:solidFill>
            <a:miter lim="400000"/>
          </a:ln>
          <a:effectLst>
            <a:outerShdw blurRad="50800" dist="127000" dir="27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1260" name="Shape 21260"/>
          <p:cNvSpPr/>
          <p:nvPr/>
        </p:nvSpPr>
        <p:spPr>
          <a:xfrm>
            <a:off x="7236078" y="2147936"/>
            <a:ext cx="1283032" cy="45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914400"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933" dirty="0">
                <a:latin typeface="+mn-lt"/>
                <a:ea typeface="+mn-ea"/>
                <a:cs typeface="+mn-ea"/>
                <a:sym typeface="+mn-lt"/>
              </a:rPr>
              <a:t>Lorem Ipsum is simple dummy .</a:t>
            </a:r>
          </a:p>
        </p:txBody>
      </p:sp>
      <p:sp>
        <p:nvSpPr>
          <p:cNvPr id="21261" name="Shape 21261"/>
          <p:cNvSpPr/>
          <p:nvPr/>
        </p:nvSpPr>
        <p:spPr>
          <a:xfrm>
            <a:off x="7689947" y="1784010"/>
            <a:ext cx="375293" cy="328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9" y="20059"/>
                </a:moveTo>
                <a:lnTo>
                  <a:pt x="16199" y="16202"/>
                </a:lnTo>
                <a:lnTo>
                  <a:pt x="16199" y="13885"/>
                </a:lnTo>
                <a:lnTo>
                  <a:pt x="20249" y="10801"/>
                </a:lnTo>
                <a:cubicBezTo>
                  <a:pt x="20249" y="10801"/>
                  <a:pt x="20249" y="20059"/>
                  <a:pt x="20249" y="20059"/>
                </a:cubicBezTo>
                <a:close/>
                <a:moveTo>
                  <a:pt x="12824" y="9268"/>
                </a:moveTo>
                <a:cubicBezTo>
                  <a:pt x="10955" y="9268"/>
                  <a:pt x="9442" y="7534"/>
                  <a:pt x="9442" y="5403"/>
                </a:cubicBezTo>
                <a:cubicBezTo>
                  <a:pt x="9442" y="3267"/>
                  <a:pt x="10958" y="1533"/>
                  <a:pt x="12824" y="1533"/>
                </a:cubicBezTo>
                <a:cubicBezTo>
                  <a:pt x="14692" y="1533"/>
                  <a:pt x="16205" y="3267"/>
                  <a:pt x="16205" y="5403"/>
                </a:cubicBezTo>
                <a:cubicBezTo>
                  <a:pt x="16205" y="7534"/>
                  <a:pt x="14692" y="9268"/>
                  <a:pt x="12824" y="9268"/>
                </a:cubicBezTo>
                <a:cubicBezTo>
                  <a:pt x="12824" y="9268"/>
                  <a:pt x="12824" y="9268"/>
                  <a:pt x="12824" y="9268"/>
                </a:cubicBezTo>
                <a:close/>
                <a:moveTo>
                  <a:pt x="14850" y="18514"/>
                </a:moveTo>
                <a:cubicBezTo>
                  <a:pt x="14850" y="19367"/>
                  <a:pt x="14245" y="20059"/>
                  <a:pt x="13499" y="20059"/>
                </a:cubicBezTo>
                <a:lnTo>
                  <a:pt x="2698" y="20059"/>
                </a:lnTo>
                <a:cubicBezTo>
                  <a:pt x="1953" y="20059"/>
                  <a:pt x="1352" y="19369"/>
                  <a:pt x="1352" y="18514"/>
                </a:cubicBezTo>
                <a:lnTo>
                  <a:pt x="1352" y="12345"/>
                </a:lnTo>
                <a:cubicBezTo>
                  <a:pt x="1352" y="11490"/>
                  <a:pt x="1953" y="10801"/>
                  <a:pt x="2698" y="10801"/>
                </a:cubicBezTo>
                <a:lnTo>
                  <a:pt x="13499" y="10801"/>
                </a:lnTo>
                <a:cubicBezTo>
                  <a:pt x="14245" y="10801"/>
                  <a:pt x="14850" y="11490"/>
                  <a:pt x="14850" y="12345"/>
                </a:cubicBezTo>
                <a:cubicBezTo>
                  <a:pt x="14850" y="12345"/>
                  <a:pt x="14850" y="18514"/>
                  <a:pt x="14850" y="18514"/>
                </a:cubicBezTo>
                <a:close/>
                <a:moveTo>
                  <a:pt x="1352" y="6170"/>
                </a:moveTo>
                <a:cubicBezTo>
                  <a:pt x="1352" y="4469"/>
                  <a:pt x="2557" y="3086"/>
                  <a:pt x="4051" y="3086"/>
                </a:cubicBezTo>
                <a:cubicBezTo>
                  <a:pt x="5539" y="3086"/>
                  <a:pt x="6750" y="4469"/>
                  <a:pt x="6750" y="6170"/>
                </a:cubicBezTo>
                <a:cubicBezTo>
                  <a:pt x="6750" y="7877"/>
                  <a:pt x="5539" y="9259"/>
                  <a:pt x="4051" y="9259"/>
                </a:cubicBezTo>
                <a:cubicBezTo>
                  <a:pt x="2557" y="9259"/>
                  <a:pt x="1352" y="7877"/>
                  <a:pt x="1352" y="6170"/>
                </a:cubicBezTo>
                <a:cubicBezTo>
                  <a:pt x="1352" y="6170"/>
                  <a:pt x="1352" y="6170"/>
                  <a:pt x="1352" y="6170"/>
                </a:cubicBezTo>
                <a:close/>
                <a:moveTo>
                  <a:pt x="20249" y="9259"/>
                </a:moveTo>
                <a:lnTo>
                  <a:pt x="16199" y="12345"/>
                </a:lnTo>
                <a:cubicBezTo>
                  <a:pt x="16199" y="11406"/>
                  <a:pt x="15826" y="10578"/>
                  <a:pt x="15248" y="10014"/>
                </a:cubicBezTo>
                <a:cubicBezTo>
                  <a:pt x="16623" y="9067"/>
                  <a:pt x="17550" y="7365"/>
                  <a:pt x="17550" y="5403"/>
                </a:cubicBezTo>
                <a:cubicBezTo>
                  <a:pt x="17550" y="2420"/>
                  <a:pt x="15433" y="0"/>
                  <a:pt x="12824" y="0"/>
                </a:cubicBezTo>
                <a:cubicBezTo>
                  <a:pt x="10213" y="0"/>
                  <a:pt x="8101" y="2420"/>
                  <a:pt x="8101" y="5403"/>
                </a:cubicBezTo>
                <a:cubicBezTo>
                  <a:pt x="8101" y="6912"/>
                  <a:pt x="8647" y="8277"/>
                  <a:pt x="9524" y="9259"/>
                </a:cubicBezTo>
                <a:lnTo>
                  <a:pt x="7049" y="9259"/>
                </a:lnTo>
                <a:cubicBezTo>
                  <a:pt x="7695" y="8438"/>
                  <a:pt x="8101" y="7365"/>
                  <a:pt x="8101" y="6170"/>
                </a:cubicBezTo>
                <a:cubicBezTo>
                  <a:pt x="8101" y="3617"/>
                  <a:pt x="6288" y="1546"/>
                  <a:pt x="4051" y="1546"/>
                </a:cubicBezTo>
                <a:cubicBezTo>
                  <a:pt x="1813" y="1546"/>
                  <a:pt x="0" y="3617"/>
                  <a:pt x="0" y="6170"/>
                </a:cubicBezTo>
                <a:cubicBezTo>
                  <a:pt x="0" y="7568"/>
                  <a:pt x="550" y="8804"/>
                  <a:pt x="1405" y="9651"/>
                </a:cubicBezTo>
                <a:cubicBezTo>
                  <a:pt x="571" y="10179"/>
                  <a:pt x="0" y="11181"/>
                  <a:pt x="0" y="12345"/>
                </a:cubicBezTo>
                <a:lnTo>
                  <a:pt x="0" y="18514"/>
                </a:lnTo>
                <a:cubicBezTo>
                  <a:pt x="0" y="20220"/>
                  <a:pt x="1210" y="21600"/>
                  <a:pt x="2698" y="21600"/>
                </a:cubicBezTo>
                <a:lnTo>
                  <a:pt x="13499" y="21600"/>
                </a:lnTo>
                <a:cubicBezTo>
                  <a:pt x="14989" y="21600"/>
                  <a:pt x="16199" y="20220"/>
                  <a:pt x="16199" y="18514"/>
                </a:cubicBezTo>
                <a:lnTo>
                  <a:pt x="16199" y="17743"/>
                </a:lnTo>
                <a:lnTo>
                  <a:pt x="20249" y="21600"/>
                </a:lnTo>
                <a:cubicBezTo>
                  <a:pt x="20994" y="21600"/>
                  <a:pt x="21600" y="20911"/>
                  <a:pt x="21600" y="20059"/>
                </a:cubicBezTo>
                <a:lnTo>
                  <a:pt x="21600" y="10801"/>
                </a:lnTo>
                <a:cubicBezTo>
                  <a:pt x="21600" y="9949"/>
                  <a:pt x="20994" y="9259"/>
                  <a:pt x="20249" y="9259"/>
                </a:cubicBezTo>
                <a:cubicBezTo>
                  <a:pt x="20249" y="9259"/>
                  <a:pt x="20249" y="9259"/>
                  <a:pt x="20249" y="92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36" name="Group 20317"/>
          <p:cNvGrpSpPr/>
          <p:nvPr/>
        </p:nvGrpSpPr>
        <p:grpSpPr>
          <a:xfrm>
            <a:off x="923770" y="2130053"/>
            <a:ext cx="2666579" cy="2200345"/>
            <a:chOff x="-108472" y="123317"/>
            <a:chExt cx="5333157" cy="4400690"/>
          </a:xfrm>
        </p:grpSpPr>
        <p:sp>
          <p:nvSpPr>
            <p:cNvPr id="37" name="Shape 20313"/>
            <p:cNvSpPr/>
            <p:nvPr/>
          </p:nvSpPr>
          <p:spPr>
            <a:xfrm>
              <a:off x="-108472" y="123317"/>
              <a:ext cx="4536389" cy="648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14500"/>
                </a:lnSpc>
                <a:spcBef>
                  <a:spcPts val="600"/>
                </a:spcBef>
                <a:defRPr sz="3000" spc="-180" baseline="20000">
                  <a:solidFill>
                    <a:srgbClr val="A6AAA9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lnSpc>
                  <a:spcPct val="100000"/>
                </a:lnSpc>
                <a:defRPr sz="1800" spc="0" baseline="0">
                  <a:solidFill>
                    <a:srgbClr val="000000"/>
                  </a:solidFill>
                </a:defRPr>
              </a:pPr>
              <a:r>
                <a:rPr sz="1467" spc="-9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Gear process.</a:t>
              </a:r>
            </a:p>
          </p:txBody>
        </p:sp>
        <p:sp>
          <p:nvSpPr>
            <p:cNvPr id="38" name="Shape 20314"/>
            <p:cNvSpPr/>
            <p:nvPr/>
          </p:nvSpPr>
          <p:spPr>
            <a:xfrm>
              <a:off x="0" y="1873978"/>
              <a:ext cx="2488607" cy="880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16900"/>
                </a:lnSpc>
                <a:spcBef>
                  <a:spcPts val="10000"/>
                </a:spcBef>
                <a:defRPr cap="all" spc="-300" baseline="11999">
                  <a:solidFill>
                    <a:srgbClr val="02AF96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00000"/>
                </a:lnSpc>
                <a:defRPr sz="1800" cap="none" spc="0" baseline="0">
                  <a:solidFill>
                    <a:srgbClr val="000000"/>
                  </a:solidFill>
                </a:defRPr>
              </a:pPr>
              <a:r>
                <a:rPr lang="en-US" sz="2400" spc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95%</a:t>
              </a:r>
            </a:p>
          </p:txBody>
        </p:sp>
        <p:sp>
          <p:nvSpPr>
            <p:cNvPr id="39" name="Shape 20315"/>
            <p:cNvSpPr/>
            <p:nvPr/>
          </p:nvSpPr>
          <p:spPr>
            <a:xfrm>
              <a:off x="0" y="2896811"/>
              <a:ext cx="5224685" cy="16271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32500" lnSpcReduction="20000"/>
            </a:bodyPr>
            <a:lstStyle>
              <a:lvl1pPr algn="just">
                <a:lnSpc>
                  <a:spcPct val="120000"/>
                </a:lnSpc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 algn="l"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Dummy text is also also used to show the appearance of of the different typefaces and layouts, and in general content filler text for layouts, non-readability is of great importance.</a:t>
              </a:r>
            </a:p>
          </p:txBody>
        </p:sp>
        <p:sp>
          <p:nvSpPr>
            <p:cNvPr id="40" name="Shape 20316"/>
            <p:cNvSpPr/>
            <p:nvPr/>
          </p:nvSpPr>
          <p:spPr>
            <a:xfrm>
              <a:off x="0" y="706024"/>
              <a:ext cx="5210720" cy="89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just">
                <a:lnSpc>
                  <a:spcPct val="120000"/>
                </a:lnSpc>
                <a:defRPr sz="22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1067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Dummy text is also used to station the appearance .</a:t>
              </a:r>
            </a:p>
          </p:txBody>
        </p:sp>
      </p:grpSp>
      <p:grpSp>
        <p:nvGrpSpPr>
          <p:cNvPr id="41" name="Group 20320"/>
          <p:cNvGrpSpPr/>
          <p:nvPr/>
        </p:nvGrpSpPr>
        <p:grpSpPr>
          <a:xfrm>
            <a:off x="985914" y="4772771"/>
            <a:ext cx="995912" cy="487880"/>
            <a:chOff x="0" y="2315"/>
            <a:chExt cx="1991820" cy="975759"/>
          </a:xfrm>
        </p:grpSpPr>
        <p:sp>
          <p:nvSpPr>
            <p:cNvPr id="42" name="Shape 20318"/>
            <p:cNvSpPr/>
            <p:nvPr/>
          </p:nvSpPr>
          <p:spPr>
            <a:xfrm>
              <a:off x="0" y="25719"/>
              <a:ext cx="283712" cy="76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54" y="0"/>
                  </a:moveTo>
                  <a:cubicBezTo>
                    <a:pt x="8882" y="0"/>
                    <a:pt x="7409" y="208"/>
                    <a:pt x="6286" y="622"/>
                  </a:cubicBezTo>
                  <a:cubicBezTo>
                    <a:pt x="4041" y="1451"/>
                    <a:pt x="4041" y="2795"/>
                    <a:pt x="6286" y="3624"/>
                  </a:cubicBezTo>
                  <a:cubicBezTo>
                    <a:pt x="8532" y="4452"/>
                    <a:pt x="12173" y="4452"/>
                    <a:pt x="14419" y="3624"/>
                  </a:cubicBezTo>
                  <a:cubicBezTo>
                    <a:pt x="16664" y="2795"/>
                    <a:pt x="16664" y="1451"/>
                    <a:pt x="14419" y="622"/>
                  </a:cubicBezTo>
                  <a:cubicBezTo>
                    <a:pt x="13296" y="208"/>
                    <a:pt x="11825" y="0"/>
                    <a:pt x="10354" y="0"/>
                  </a:cubicBezTo>
                  <a:close/>
                  <a:moveTo>
                    <a:pt x="2751" y="4836"/>
                  </a:moveTo>
                  <a:cubicBezTo>
                    <a:pt x="1555" y="4836"/>
                    <a:pt x="550" y="5119"/>
                    <a:pt x="171" y="5512"/>
                  </a:cubicBezTo>
                  <a:cubicBezTo>
                    <a:pt x="65" y="5594"/>
                    <a:pt x="0" y="5685"/>
                    <a:pt x="0" y="5782"/>
                  </a:cubicBezTo>
                  <a:lnTo>
                    <a:pt x="0" y="5851"/>
                  </a:lnTo>
                  <a:lnTo>
                    <a:pt x="0" y="6917"/>
                  </a:lnTo>
                  <a:lnTo>
                    <a:pt x="0" y="12511"/>
                  </a:lnTo>
                  <a:cubicBezTo>
                    <a:pt x="0" y="12862"/>
                    <a:pt x="772" y="13147"/>
                    <a:pt x="1724" y="13147"/>
                  </a:cubicBezTo>
                  <a:cubicBezTo>
                    <a:pt x="2676" y="13147"/>
                    <a:pt x="3448" y="12862"/>
                    <a:pt x="3448" y="12511"/>
                  </a:cubicBezTo>
                  <a:lnTo>
                    <a:pt x="3448" y="8135"/>
                  </a:lnTo>
                  <a:cubicBezTo>
                    <a:pt x="3404" y="8102"/>
                    <a:pt x="3372" y="8066"/>
                    <a:pt x="3372" y="8026"/>
                  </a:cubicBezTo>
                  <a:lnTo>
                    <a:pt x="3372" y="7759"/>
                  </a:lnTo>
                  <a:cubicBezTo>
                    <a:pt x="3372" y="7619"/>
                    <a:pt x="3680" y="7507"/>
                    <a:pt x="4058" y="7507"/>
                  </a:cubicBezTo>
                  <a:lnTo>
                    <a:pt x="4094" y="7507"/>
                  </a:lnTo>
                  <a:cubicBezTo>
                    <a:pt x="4472" y="7507"/>
                    <a:pt x="4777" y="7619"/>
                    <a:pt x="4777" y="7759"/>
                  </a:cubicBezTo>
                  <a:lnTo>
                    <a:pt x="4777" y="8026"/>
                  </a:lnTo>
                  <a:cubicBezTo>
                    <a:pt x="4777" y="8031"/>
                    <a:pt x="4770" y="8035"/>
                    <a:pt x="4770" y="8039"/>
                  </a:cubicBezTo>
                  <a:lnTo>
                    <a:pt x="4770" y="20650"/>
                  </a:lnTo>
                  <a:cubicBezTo>
                    <a:pt x="4770" y="21175"/>
                    <a:pt x="5922" y="21600"/>
                    <a:pt x="7345" y="21600"/>
                  </a:cubicBezTo>
                  <a:cubicBezTo>
                    <a:pt x="8767" y="21600"/>
                    <a:pt x="9920" y="21175"/>
                    <a:pt x="9920" y="20650"/>
                  </a:cubicBezTo>
                  <a:lnTo>
                    <a:pt x="9920" y="13164"/>
                  </a:lnTo>
                  <a:lnTo>
                    <a:pt x="11614" y="13164"/>
                  </a:lnTo>
                  <a:lnTo>
                    <a:pt x="11614" y="20650"/>
                  </a:lnTo>
                  <a:cubicBezTo>
                    <a:pt x="11614" y="21175"/>
                    <a:pt x="12767" y="21600"/>
                    <a:pt x="14189" y="21600"/>
                  </a:cubicBezTo>
                  <a:cubicBezTo>
                    <a:pt x="15612" y="21600"/>
                    <a:pt x="16765" y="21175"/>
                    <a:pt x="16765" y="20650"/>
                  </a:cubicBezTo>
                  <a:lnTo>
                    <a:pt x="16765" y="7932"/>
                  </a:lnTo>
                  <a:lnTo>
                    <a:pt x="16782" y="7932"/>
                  </a:lnTo>
                  <a:lnTo>
                    <a:pt x="16782" y="7759"/>
                  </a:lnTo>
                  <a:cubicBezTo>
                    <a:pt x="16782" y="7619"/>
                    <a:pt x="17089" y="7507"/>
                    <a:pt x="17467" y="7507"/>
                  </a:cubicBezTo>
                  <a:lnTo>
                    <a:pt x="17503" y="7507"/>
                  </a:lnTo>
                  <a:cubicBezTo>
                    <a:pt x="17881" y="7507"/>
                    <a:pt x="18186" y="7619"/>
                    <a:pt x="18186" y="7759"/>
                  </a:cubicBezTo>
                  <a:lnTo>
                    <a:pt x="18186" y="8026"/>
                  </a:lnTo>
                  <a:cubicBezTo>
                    <a:pt x="18186" y="8048"/>
                    <a:pt x="18166" y="8068"/>
                    <a:pt x="18152" y="8088"/>
                  </a:cubicBezTo>
                  <a:lnTo>
                    <a:pt x="18152" y="12511"/>
                  </a:lnTo>
                  <a:cubicBezTo>
                    <a:pt x="18152" y="12862"/>
                    <a:pt x="18924" y="13147"/>
                    <a:pt x="19876" y="13147"/>
                  </a:cubicBezTo>
                  <a:cubicBezTo>
                    <a:pt x="20828" y="13147"/>
                    <a:pt x="21600" y="12862"/>
                    <a:pt x="21600" y="12511"/>
                  </a:cubicBezTo>
                  <a:lnTo>
                    <a:pt x="21600" y="6917"/>
                  </a:lnTo>
                  <a:lnTo>
                    <a:pt x="21600" y="5851"/>
                  </a:lnTo>
                  <a:lnTo>
                    <a:pt x="21600" y="5782"/>
                  </a:lnTo>
                  <a:cubicBezTo>
                    <a:pt x="21600" y="5685"/>
                    <a:pt x="21535" y="5594"/>
                    <a:pt x="21429" y="5512"/>
                  </a:cubicBezTo>
                  <a:cubicBezTo>
                    <a:pt x="21050" y="5119"/>
                    <a:pt x="20045" y="4836"/>
                    <a:pt x="18849" y="4836"/>
                  </a:cubicBezTo>
                  <a:lnTo>
                    <a:pt x="2751" y="483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FFFFFF"/>
                  </a:solidFill>
                </a:defRPr>
              </a:pPr>
              <a:endParaRPr sz="933" dirty="0">
                <a:cs typeface="+mn-ea"/>
                <a:sym typeface="+mn-lt"/>
              </a:endParaRPr>
            </a:p>
          </p:txBody>
        </p:sp>
        <p:sp>
          <p:nvSpPr>
            <p:cNvPr id="43" name="Shape 20319"/>
            <p:cNvSpPr/>
            <p:nvPr/>
          </p:nvSpPr>
          <p:spPr>
            <a:xfrm rot="10594">
              <a:off x="487996" y="2315"/>
              <a:ext cx="1503824" cy="975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ts val="800"/>
                </a:lnSpc>
                <a:spcBef>
                  <a:spcPts val="300"/>
                </a:spcBef>
                <a:defRPr sz="1800"/>
              </a:pPr>
              <a:r>
                <a:rPr sz="2000" dirty="0">
                  <a:solidFill>
                    <a:schemeClr val="accent4"/>
                  </a:solidFill>
                  <a:cs typeface="+mn-ea"/>
                  <a:sym typeface="+mn-lt"/>
                </a:rPr>
                <a:t>75%</a:t>
              </a:r>
            </a:p>
            <a:p>
              <a:pPr>
                <a:lnSpc>
                  <a:spcPts val="800"/>
                </a:lnSpc>
                <a:spcBef>
                  <a:spcPts val="300"/>
                </a:spcBef>
                <a:defRPr sz="1800"/>
              </a:pPr>
              <a:r>
                <a:rPr sz="933" dirty="0">
                  <a:solidFill>
                    <a:srgbClr val="A6AAA9"/>
                  </a:solidFill>
                  <a:cs typeface="+mn-ea"/>
                  <a:sym typeface="+mn-lt"/>
                </a:rPr>
                <a:t>Male User.</a:t>
              </a:r>
            </a:p>
          </p:txBody>
        </p:sp>
      </p:grpSp>
      <p:grpSp>
        <p:nvGrpSpPr>
          <p:cNvPr id="44" name="Group 20323"/>
          <p:cNvGrpSpPr/>
          <p:nvPr/>
        </p:nvGrpSpPr>
        <p:grpSpPr>
          <a:xfrm>
            <a:off x="2480981" y="4795498"/>
            <a:ext cx="1240428" cy="430805"/>
            <a:chOff x="0" y="2869"/>
            <a:chExt cx="2480853" cy="861610"/>
          </a:xfrm>
        </p:grpSpPr>
        <p:sp>
          <p:nvSpPr>
            <p:cNvPr id="45" name="Shape 20321"/>
            <p:cNvSpPr/>
            <p:nvPr/>
          </p:nvSpPr>
          <p:spPr>
            <a:xfrm>
              <a:off x="0" y="49991"/>
              <a:ext cx="351794" cy="7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extrusionOk="0">
                  <a:moveTo>
                    <a:pt x="10734" y="0"/>
                  </a:moveTo>
                  <a:cubicBezTo>
                    <a:pt x="9684" y="0"/>
                    <a:pt x="8634" y="185"/>
                    <a:pt x="7832" y="555"/>
                  </a:cubicBezTo>
                  <a:cubicBezTo>
                    <a:pt x="6229" y="1295"/>
                    <a:pt x="6229" y="2496"/>
                    <a:pt x="7832" y="3236"/>
                  </a:cubicBezTo>
                  <a:cubicBezTo>
                    <a:pt x="9436" y="3976"/>
                    <a:pt x="12036" y="3976"/>
                    <a:pt x="13639" y="3236"/>
                  </a:cubicBezTo>
                  <a:cubicBezTo>
                    <a:pt x="15242" y="2496"/>
                    <a:pt x="15242" y="1295"/>
                    <a:pt x="13639" y="555"/>
                  </a:cubicBezTo>
                  <a:cubicBezTo>
                    <a:pt x="12837" y="185"/>
                    <a:pt x="11785" y="0"/>
                    <a:pt x="10734" y="0"/>
                  </a:cubicBezTo>
                  <a:close/>
                  <a:moveTo>
                    <a:pt x="7608" y="4230"/>
                  </a:moveTo>
                  <a:lnTo>
                    <a:pt x="6386" y="4267"/>
                  </a:lnTo>
                  <a:lnTo>
                    <a:pt x="5619" y="4372"/>
                  </a:lnTo>
                  <a:lnTo>
                    <a:pt x="5102" y="4531"/>
                  </a:lnTo>
                  <a:lnTo>
                    <a:pt x="4585" y="4821"/>
                  </a:lnTo>
                  <a:lnTo>
                    <a:pt x="3961" y="5339"/>
                  </a:lnTo>
                  <a:lnTo>
                    <a:pt x="3263" y="6205"/>
                  </a:lnTo>
                  <a:lnTo>
                    <a:pt x="221" y="10804"/>
                  </a:lnTo>
                  <a:cubicBezTo>
                    <a:pt x="11" y="10970"/>
                    <a:pt x="-52" y="11166"/>
                    <a:pt x="43" y="11353"/>
                  </a:cubicBezTo>
                  <a:cubicBezTo>
                    <a:pt x="155" y="11572"/>
                    <a:pt x="474" y="11757"/>
                    <a:pt x="910" y="11857"/>
                  </a:cubicBezTo>
                  <a:cubicBezTo>
                    <a:pt x="1095" y="11848"/>
                    <a:pt x="1275" y="11829"/>
                    <a:pt x="1449" y="11799"/>
                  </a:cubicBezTo>
                  <a:cubicBezTo>
                    <a:pt x="2214" y="11670"/>
                    <a:pt x="2778" y="11366"/>
                    <a:pt x="2939" y="10998"/>
                  </a:cubicBezTo>
                  <a:lnTo>
                    <a:pt x="5339" y="7729"/>
                  </a:lnTo>
                  <a:cubicBezTo>
                    <a:pt x="5412" y="7601"/>
                    <a:pt x="5533" y="7478"/>
                    <a:pt x="5697" y="7369"/>
                  </a:cubicBezTo>
                  <a:cubicBezTo>
                    <a:pt x="5977" y="7184"/>
                    <a:pt x="6372" y="7041"/>
                    <a:pt x="6829" y="6959"/>
                  </a:cubicBezTo>
                  <a:lnTo>
                    <a:pt x="7184" y="7246"/>
                  </a:lnTo>
                  <a:lnTo>
                    <a:pt x="5258" y="11244"/>
                  </a:lnTo>
                  <a:lnTo>
                    <a:pt x="1985" y="14779"/>
                  </a:lnTo>
                  <a:lnTo>
                    <a:pt x="6651" y="14779"/>
                  </a:lnTo>
                  <a:lnTo>
                    <a:pt x="6651" y="20894"/>
                  </a:lnTo>
                  <a:cubicBezTo>
                    <a:pt x="6651" y="21284"/>
                    <a:pt x="7338" y="21600"/>
                    <a:pt x="8185" y="21600"/>
                  </a:cubicBezTo>
                  <a:cubicBezTo>
                    <a:pt x="9031" y="21600"/>
                    <a:pt x="9718" y="21284"/>
                    <a:pt x="9718" y="20894"/>
                  </a:cubicBezTo>
                  <a:lnTo>
                    <a:pt x="9718" y="14779"/>
                  </a:lnTo>
                  <a:lnTo>
                    <a:pt x="11809" y="14779"/>
                  </a:lnTo>
                  <a:lnTo>
                    <a:pt x="11809" y="20894"/>
                  </a:lnTo>
                  <a:cubicBezTo>
                    <a:pt x="11810" y="21284"/>
                    <a:pt x="12496" y="21600"/>
                    <a:pt x="13343" y="21600"/>
                  </a:cubicBezTo>
                  <a:cubicBezTo>
                    <a:pt x="14190" y="21600"/>
                    <a:pt x="14876" y="21284"/>
                    <a:pt x="14876" y="20894"/>
                  </a:cubicBezTo>
                  <a:lnTo>
                    <a:pt x="14876" y="14779"/>
                  </a:lnTo>
                  <a:lnTo>
                    <a:pt x="15148" y="14779"/>
                  </a:lnTo>
                  <a:lnTo>
                    <a:pt x="19891" y="14779"/>
                  </a:lnTo>
                  <a:lnTo>
                    <a:pt x="18635" y="13649"/>
                  </a:lnTo>
                  <a:cubicBezTo>
                    <a:pt x="18510" y="13553"/>
                    <a:pt x="18387" y="13457"/>
                    <a:pt x="18268" y="13359"/>
                  </a:cubicBezTo>
                  <a:cubicBezTo>
                    <a:pt x="16031" y="11534"/>
                    <a:pt x="14874" y="9469"/>
                    <a:pt x="14911" y="7372"/>
                  </a:cubicBezTo>
                  <a:lnTo>
                    <a:pt x="14742" y="7027"/>
                  </a:lnTo>
                  <a:lnTo>
                    <a:pt x="14880" y="6936"/>
                  </a:lnTo>
                  <a:lnTo>
                    <a:pt x="15385" y="7028"/>
                  </a:lnTo>
                  <a:lnTo>
                    <a:pt x="15755" y="7230"/>
                  </a:lnTo>
                  <a:lnTo>
                    <a:pt x="16076" y="7667"/>
                  </a:lnTo>
                  <a:cubicBezTo>
                    <a:pt x="16615" y="8406"/>
                    <a:pt x="17179" y="9141"/>
                    <a:pt x="17766" y="9873"/>
                  </a:cubicBezTo>
                  <a:cubicBezTo>
                    <a:pt x="18209" y="10424"/>
                    <a:pt x="18664" y="10975"/>
                    <a:pt x="19134" y="11522"/>
                  </a:cubicBezTo>
                  <a:cubicBezTo>
                    <a:pt x="19339" y="11680"/>
                    <a:pt x="19704" y="11781"/>
                    <a:pt x="20103" y="11789"/>
                  </a:cubicBezTo>
                  <a:cubicBezTo>
                    <a:pt x="20905" y="11806"/>
                    <a:pt x="21548" y="11488"/>
                    <a:pt x="21456" y="11120"/>
                  </a:cubicBezTo>
                  <a:lnTo>
                    <a:pt x="21331" y="10834"/>
                  </a:lnTo>
                  <a:lnTo>
                    <a:pt x="18723" y="6751"/>
                  </a:lnTo>
                  <a:lnTo>
                    <a:pt x="17878" y="5695"/>
                  </a:lnTo>
                  <a:lnTo>
                    <a:pt x="17027" y="4880"/>
                  </a:lnTo>
                  <a:lnTo>
                    <a:pt x="16497" y="4601"/>
                  </a:lnTo>
                  <a:lnTo>
                    <a:pt x="15883" y="4357"/>
                  </a:lnTo>
                  <a:lnTo>
                    <a:pt x="15347" y="4266"/>
                  </a:lnTo>
                  <a:lnTo>
                    <a:pt x="14400" y="4230"/>
                  </a:lnTo>
                  <a:lnTo>
                    <a:pt x="7608" y="423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FFFFFF"/>
                  </a:solidFill>
                </a:defRPr>
              </a:pPr>
              <a:endParaRPr sz="933" dirty="0">
                <a:cs typeface="+mn-ea"/>
                <a:sym typeface="+mn-lt"/>
              </a:endParaRPr>
            </a:p>
          </p:txBody>
        </p:sp>
        <p:sp>
          <p:nvSpPr>
            <p:cNvPr id="46" name="Shape 20322"/>
            <p:cNvSpPr/>
            <p:nvPr/>
          </p:nvSpPr>
          <p:spPr>
            <a:xfrm rot="10594">
              <a:off x="617445" y="2869"/>
              <a:ext cx="1863408" cy="8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ts val="800"/>
                </a:lnSpc>
                <a:spcBef>
                  <a:spcPts val="300"/>
                </a:spcBef>
                <a:defRPr sz="1800"/>
              </a:pPr>
              <a:r>
                <a:rPr sz="2000" dirty="0">
                  <a:solidFill>
                    <a:schemeClr val="accent6"/>
                  </a:solidFill>
                  <a:cs typeface="+mn-ea"/>
                  <a:sym typeface="+mn-lt"/>
                </a:rPr>
                <a:t>25%</a:t>
              </a:r>
            </a:p>
            <a:p>
              <a:pPr>
                <a:lnSpc>
                  <a:spcPts val="800"/>
                </a:lnSpc>
                <a:spcBef>
                  <a:spcPts val="300"/>
                </a:spcBef>
                <a:defRPr sz="1800"/>
              </a:pPr>
              <a:r>
                <a:rPr sz="933" dirty="0">
                  <a:solidFill>
                    <a:srgbClr val="A6AAA9"/>
                  </a:solidFill>
                  <a:cs typeface="+mn-ea"/>
                  <a:sym typeface="+mn-lt"/>
                </a:rPr>
                <a:t>Female User.</a:t>
              </a:r>
            </a:p>
          </p:txBody>
        </p:sp>
      </p:grpSp>
      <p:sp>
        <p:nvSpPr>
          <p:cNvPr id="47" name="Shape 20324"/>
          <p:cNvSpPr/>
          <p:nvPr/>
        </p:nvSpPr>
        <p:spPr>
          <a:xfrm>
            <a:off x="2057867" y="4779860"/>
            <a:ext cx="30795" cy="4061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2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9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16" dur="600"/>
                                        <p:tgtEl>
                                          <p:spTgt spid="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600"/>
                                        <p:tgtEl>
                                          <p:spTgt spid="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29" dur="600"/>
                                        <p:tgtEl>
                                          <p:spTgt spid="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600"/>
                                        <p:tgtEl>
                                          <p:spTgt spid="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2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9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42" dur="600"/>
                                        <p:tgtEl>
                                          <p:spTgt spid="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600"/>
                                        <p:tgtEl>
                                          <p:spTgt spid="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600"/>
                                        <p:tgtEl>
                                          <p:spTgt spid="2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600"/>
                                        <p:tgtEl>
                                          <p:spTgt spid="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2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2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7" grpId="0" animBg="1" advAuto="0"/>
      <p:bldP spid="21248" grpId="0" animBg="1" advAuto="0"/>
      <p:bldP spid="21249" grpId="0" animBg="1" advAuto="0"/>
      <p:bldP spid="21250" grpId="0" animBg="1" advAuto="0"/>
      <p:bldP spid="21251" grpId="0" animBg="1" advAuto="0"/>
      <p:bldP spid="21252" grpId="0" animBg="1" advAuto="0"/>
      <p:bldP spid="21253" grpId="0" animBg="1" advAuto="0"/>
      <p:bldP spid="21254" grpId="0" animBg="1" advAuto="0"/>
      <p:bldP spid="21255" grpId="0" animBg="1" advAuto="0"/>
      <p:bldP spid="21256" grpId="0" animBg="1" advAuto="0"/>
      <p:bldP spid="21257" grpId="0" animBg="1" advAuto="0"/>
      <p:bldP spid="21258" grpId="0" animBg="1" advAuto="0"/>
      <p:bldP spid="21259" grpId="0" animBg="1" advAuto="0"/>
      <p:bldP spid="21260" grpId="0" animBg="1" advAuto="0"/>
      <p:bldP spid="21261" grpId="0" animBg="1" advAuto="0"/>
      <p:bldP spid="36" grpId="0" advAuto="0"/>
      <p:bldP spid="41" grpId="0" animBg="1" advAuto="0"/>
      <p:bldP spid="44" grpId="0" animBg="1" advAuto="0"/>
      <p:bldP spid="4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76" name="Group 21276"/>
          <p:cNvGrpSpPr/>
          <p:nvPr/>
        </p:nvGrpSpPr>
        <p:grpSpPr>
          <a:xfrm>
            <a:off x="5074041" y="5415572"/>
            <a:ext cx="2006052" cy="1752699"/>
            <a:chOff x="0" y="0"/>
            <a:chExt cx="4012103" cy="3505394"/>
          </a:xfrm>
        </p:grpSpPr>
        <p:sp>
          <p:nvSpPr>
            <p:cNvPr id="21264" name="Shape 21264"/>
            <p:cNvSpPr/>
            <p:nvPr/>
          </p:nvSpPr>
          <p:spPr>
            <a:xfrm>
              <a:off x="510687" y="488956"/>
              <a:ext cx="2983307" cy="79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6" y="7282"/>
                  </a:moveTo>
                  <a:lnTo>
                    <a:pt x="8941" y="22"/>
                  </a:lnTo>
                  <a:lnTo>
                    <a:pt x="8902" y="0"/>
                  </a:lnTo>
                  <a:lnTo>
                    <a:pt x="0" y="12205"/>
                  </a:lnTo>
                  <a:lnTo>
                    <a:pt x="13682" y="21578"/>
                  </a:lnTo>
                  <a:lnTo>
                    <a:pt x="13713" y="21600"/>
                  </a:lnTo>
                  <a:lnTo>
                    <a:pt x="21600" y="8027"/>
                  </a:lnTo>
                  <a:cubicBezTo>
                    <a:pt x="21600" y="8027"/>
                    <a:pt x="21556" y="7282"/>
                    <a:pt x="21556" y="7282"/>
                  </a:cubicBezTo>
                  <a:close/>
                </a:path>
              </a:pathLst>
            </a:custGeom>
            <a:solidFill>
              <a:srgbClr val="BC906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65" name="Shape 21265"/>
            <p:cNvSpPr/>
            <p:nvPr/>
          </p:nvSpPr>
          <p:spPr>
            <a:xfrm>
              <a:off x="510687" y="934449"/>
              <a:ext cx="1890637" cy="227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239"/>
                  </a:moveTo>
                  <a:lnTo>
                    <a:pt x="0" y="0"/>
                  </a:lnTo>
                  <a:lnTo>
                    <a:pt x="783" y="17571"/>
                  </a:lnTo>
                  <a:lnTo>
                    <a:pt x="21600" y="21600"/>
                  </a:lnTo>
                  <a:cubicBezTo>
                    <a:pt x="21600" y="21600"/>
                    <a:pt x="21600" y="3239"/>
                    <a:pt x="21600" y="3239"/>
                  </a:cubicBezTo>
                  <a:close/>
                </a:path>
              </a:pathLst>
            </a:custGeom>
            <a:solidFill>
              <a:srgbClr val="EBC79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66" name="Shape 21266"/>
            <p:cNvSpPr/>
            <p:nvPr/>
          </p:nvSpPr>
          <p:spPr>
            <a:xfrm>
              <a:off x="2401317" y="771464"/>
              <a:ext cx="1097425" cy="243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" y="21600"/>
                  </a:moveTo>
                  <a:lnTo>
                    <a:pt x="20362" y="15580"/>
                  </a:lnTo>
                  <a:lnTo>
                    <a:pt x="21600" y="0"/>
                  </a:lnTo>
                  <a:lnTo>
                    <a:pt x="107" y="4434"/>
                  </a:lnTo>
                  <a:lnTo>
                    <a:pt x="0" y="4426"/>
                  </a:lnTo>
                  <a:lnTo>
                    <a:pt x="0" y="21589"/>
                  </a:lnTo>
                  <a:cubicBezTo>
                    <a:pt x="0" y="21589"/>
                    <a:pt x="102" y="21600"/>
                    <a:pt x="102" y="21600"/>
                  </a:cubicBezTo>
                  <a:close/>
                </a:path>
              </a:pathLst>
            </a:custGeom>
            <a:solidFill>
              <a:srgbClr val="CFA26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67" name="Shape 21267"/>
            <p:cNvSpPr/>
            <p:nvPr/>
          </p:nvSpPr>
          <p:spPr>
            <a:xfrm>
              <a:off x="2401317" y="2531705"/>
              <a:ext cx="1034545" cy="96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9" y="15193"/>
                  </a:lnTo>
                  <a:lnTo>
                    <a:pt x="0" y="15166"/>
                  </a:lnTo>
                  <a:lnTo>
                    <a:pt x="0" y="21600"/>
                  </a:lnTo>
                  <a:lnTo>
                    <a:pt x="21438" y="4835"/>
                  </a:lnTo>
                  <a:cubicBezTo>
                    <a:pt x="21438" y="483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BB8F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68" name="Shape 21268"/>
            <p:cNvSpPr/>
            <p:nvPr/>
          </p:nvSpPr>
          <p:spPr>
            <a:xfrm>
              <a:off x="586747" y="2781617"/>
              <a:ext cx="1822068" cy="72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9" y="6035"/>
                  </a:lnTo>
                  <a:lnTo>
                    <a:pt x="21407" y="21600"/>
                  </a:lnTo>
                  <a:lnTo>
                    <a:pt x="21600" y="21245"/>
                  </a:lnTo>
                  <a:lnTo>
                    <a:pt x="21600" y="12671"/>
                  </a:lnTo>
                  <a:cubicBezTo>
                    <a:pt x="21600" y="126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A2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69" name="Shape 21269"/>
            <p:cNvSpPr/>
            <p:nvPr/>
          </p:nvSpPr>
          <p:spPr>
            <a:xfrm>
              <a:off x="184716" y="945315"/>
              <a:ext cx="2215123" cy="118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9" y="0"/>
                  </a:moveTo>
                  <a:lnTo>
                    <a:pt x="0" y="13088"/>
                  </a:lnTo>
                  <a:lnTo>
                    <a:pt x="18271" y="21600"/>
                  </a:lnTo>
                  <a:lnTo>
                    <a:pt x="21600" y="6049"/>
                  </a:lnTo>
                  <a:cubicBezTo>
                    <a:pt x="21600" y="6049"/>
                    <a:pt x="3169" y="0"/>
                    <a:pt x="3169" y="0"/>
                  </a:cubicBezTo>
                  <a:close/>
                </a:path>
              </a:pathLst>
            </a:custGeom>
            <a:solidFill>
              <a:srgbClr val="DCB18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70" name="Shape 21270"/>
            <p:cNvSpPr/>
            <p:nvPr/>
          </p:nvSpPr>
          <p:spPr>
            <a:xfrm>
              <a:off x="543284" y="1336480"/>
              <a:ext cx="1837539" cy="99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7" y="17045"/>
                  </a:moveTo>
                  <a:lnTo>
                    <a:pt x="0" y="8797"/>
                  </a:lnTo>
                  <a:lnTo>
                    <a:pt x="28" y="9937"/>
                  </a:lnTo>
                  <a:lnTo>
                    <a:pt x="113" y="14150"/>
                  </a:lnTo>
                  <a:lnTo>
                    <a:pt x="18337" y="21600"/>
                  </a:lnTo>
                  <a:lnTo>
                    <a:pt x="21600" y="0"/>
                  </a:lnTo>
                  <a:cubicBezTo>
                    <a:pt x="21600" y="0"/>
                    <a:pt x="17907" y="17045"/>
                    <a:pt x="17907" y="17045"/>
                  </a:cubicBezTo>
                  <a:close/>
                </a:path>
              </a:pathLst>
            </a:custGeom>
            <a:solidFill>
              <a:srgbClr val="C0986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71" name="Shape 21271"/>
            <p:cNvSpPr/>
            <p:nvPr/>
          </p:nvSpPr>
          <p:spPr>
            <a:xfrm>
              <a:off x="2412183" y="771464"/>
              <a:ext cx="1599921" cy="120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88"/>
                  </a:moveTo>
                  <a:lnTo>
                    <a:pt x="14778" y="0"/>
                  </a:lnTo>
                  <a:lnTo>
                    <a:pt x="0" y="9022"/>
                  </a:lnTo>
                  <a:lnTo>
                    <a:pt x="7031" y="21600"/>
                  </a:lnTo>
                  <a:cubicBezTo>
                    <a:pt x="7031" y="21600"/>
                    <a:pt x="21600" y="10988"/>
                    <a:pt x="21600" y="10988"/>
                  </a:cubicBezTo>
                  <a:close/>
                </a:path>
              </a:pathLst>
            </a:custGeom>
            <a:solidFill>
              <a:srgbClr val="BF926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72" name="Shape 21272"/>
            <p:cNvSpPr/>
            <p:nvPr/>
          </p:nvSpPr>
          <p:spPr>
            <a:xfrm>
              <a:off x="2401317" y="1293017"/>
              <a:ext cx="415307" cy="65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699" y="21600"/>
                  </a:lnTo>
                  <a:lnTo>
                    <a:pt x="21600" y="18837"/>
                  </a:lnTo>
                  <a:cubicBezTo>
                    <a:pt x="21600" y="188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A8D5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73" name="Shape 21273"/>
            <p:cNvSpPr/>
            <p:nvPr/>
          </p:nvSpPr>
          <p:spPr>
            <a:xfrm>
              <a:off x="2401317" y="1271285"/>
              <a:ext cx="528993" cy="72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184"/>
                  </a:lnTo>
                  <a:lnTo>
                    <a:pt x="20860" y="21600"/>
                  </a:lnTo>
                  <a:lnTo>
                    <a:pt x="261" y="1022"/>
                  </a:lnTo>
                  <a:lnTo>
                    <a:pt x="116" y="99"/>
                  </a:lnTo>
                </a:path>
              </a:pathLst>
            </a:custGeom>
            <a:solidFill>
              <a:srgbClr val="DCB18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74" name="Shape 21274"/>
            <p:cNvSpPr/>
            <p:nvPr/>
          </p:nvSpPr>
          <p:spPr>
            <a:xfrm>
              <a:off x="0" y="86925"/>
              <a:ext cx="1744581" cy="84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8" y="21600"/>
                  </a:moveTo>
                  <a:cubicBezTo>
                    <a:pt x="6653" y="21349"/>
                    <a:pt x="21600" y="10228"/>
                    <a:pt x="21600" y="10228"/>
                  </a:cubicBezTo>
                  <a:lnTo>
                    <a:pt x="16864" y="0"/>
                  </a:lnTo>
                  <a:lnTo>
                    <a:pt x="0" y="9223"/>
                  </a:lnTo>
                  <a:cubicBezTo>
                    <a:pt x="0" y="9223"/>
                    <a:pt x="6348" y="21600"/>
                    <a:pt x="6348" y="21600"/>
                  </a:cubicBezTo>
                  <a:close/>
                </a:path>
              </a:pathLst>
            </a:custGeom>
            <a:solidFill>
              <a:srgbClr val="C7996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75" name="Shape 21275"/>
            <p:cNvSpPr/>
            <p:nvPr/>
          </p:nvSpPr>
          <p:spPr>
            <a:xfrm>
              <a:off x="1749376" y="0"/>
              <a:ext cx="2076382" cy="75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53" y="21600"/>
                  </a:moveTo>
                  <a:lnTo>
                    <a:pt x="21600" y="4218"/>
                  </a:lnTo>
                  <a:lnTo>
                    <a:pt x="3571" y="0"/>
                  </a:lnTo>
                  <a:lnTo>
                    <a:pt x="0" y="13945"/>
                  </a:lnTo>
                  <a:cubicBezTo>
                    <a:pt x="0" y="13945"/>
                    <a:pt x="18153" y="21600"/>
                    <a:pt x="18153" y="21600"/>
                  </a:cubicBezTo>
                  <a:close/>
                </a:path>
              </a:pathLst>
            </a:custGeom>
            <a:solidFill>
              <a:srgbClr val="E1B88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21285" name="Group 21285"/>
          <p:cNvGrpSpPr/>
          <p:nvPr/>
        </p:nvGrpSpPr>
        <p:grpSpPr>
          <a:xfrm>
            <a:off x="1305700" y="1979318"/>
            <a:ext cx="2116435" cy="637281"/>
            <a:chOff x="-371936" y="0"/>
            <a:chExt cx="4232868" cy="1274561"/>
          </a:xfrm>
        </p:grpSpPr>
        <p:sp>
          <p:nvSpPr>
            <p:cNvPr id="21283" name="Shape 21283"/>
            <p:cNvSpPr/>
            <p:nvPr/>
          </p:nvSpPr>
          <p:spPr>
            <a:xfrm>
              <a:off x="-371936" y="517087"/>
              <a:ext cx="4232868" cy="757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r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Aenean massa. Cum sociis natoque penatibus et dis parturient.</a:t>
              </a:r>
            </a:p>
          </p:txBody>
        </p:sp>
        <p:sp>
          <p:nvSpPr>
            <p:cNvPr id="21284" name="Shape 21284"/>
            <p:cNvSpPr/>
            <p:nvPr/>
          </p:nvSpPr>
          <p:spPr>
            <a:xfrm>
              <a:off x="393735" y="0"/>
              <a:ext cx="3467197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r">
                <a:defRPr sz="2500">
                  <a:solidFill>
                    <a:srgbClr val="793F8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dolor.</a:t>
              </a:r>
            </a:p>
          </p:txBody>
        </p:sp>
      </p:grpSp>
      <p:grpSp>
        <p:nvGrpSpPr>
          <p:cNvPr id="21292" name="Group 21292"/>
          <p:cNvGrpSpPr/>
          <p:nvPr/>
        </p:nvGrpSpPr>
        <p:grpSpPr>
          <a:xfrm>
            <a:off x="3588828" y="1948384"/>
            <a:ext cx="2576260" cy="3942040"/>
            <a:chOff x="0" y="0"/>
            <a:chExt cx="5152521" cy="7884079"/>
          </a:xfrm>
        </p:grpSpPr>
        <p:sp>
          <p:nvSpPr>
            <p:cNvPr id="21286" name="Shape 21286"/>
            <p:cNvSpPr/>
            <p:nvPr/>
          </p:nvSpPr>
          <p:spPr>
            <a:xfrm>
              <a:off x="699566" y="765818"/>
              <a:ext cx="832738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287" name="Shape 21287"/>
            <p:cNvSpPr/>
            <p:nvPr/>
          </p:nvSpPr>
          <p:spPr>
            <a:xfrm flipH="1">
              <a:off x="2213690" y="630210"/>
              <a:ext cx="2938831" cy="725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3" y="0"/>
                  </a:moveTo>
                  <a:cubicBezTo>
                    <a:pt x="1935" y="0"/>
                    <a:pt x="0" y="784"/>
                    <a:pt x="0" y="1747"/>
                  </a:cubicBezTo>
                  <a:lnTo>
                    <a:pt x="0" y="5539"/>
                  </a:lnTo>
                  <a:lnTo>
                    <a:pt x="0" y="13639"/>
                  </a:lnTo>
                  <a:lnTo>
                    <a:pt x="0" y="13915"/>
                  </a:lnTo>
                  <a:lnTo>
                    <a:pt x="0" y="14129"/>
                  </a:lnTo>
                  <a:lnTo>
                    <a:pt x="0" y="21600"/>
                  </a:lnTo>
                  <a:lnTo>
                    <a:pt x="771" y="21600"/>
                  </a:lnTo>
                  <a:lnTo>
                    <a:pt x="771" y="14187"/>
                  </a:lnTo>
                  <a:lnTo>
                    <a:pt x="799" y="14189"/>
                  </a:lnTo>
                  <a:lnTo>
                    <a:pt x="799" y="13639"/>
                  </a:lnTo>
                  <a:lnTo>
                    <a:pt x="799" y="5539"/>
                  </a:lnTo>
                  <a:lnTo>
                    <a:pt x="799" y="1747"/>
                  </a:lnTo>
                  <a:cubicBezTo>
                    <a:pt x="799" y="962"/>
                    <a:pt x="2375" y="324"/>
                    <a:pt x="4313" y="324"/>
                  </a:cubicBezTo>
                  <a:lnTo>
                    <a:pt x="21600" y="324"/>
                  </a:lnTo>
                  <a:lnTo>
                    <a:pt x="21600" y="0"/>
                  </a:lnTo>
                  <a:cubicBezTo>
                    <a:pt x="21600" y="0"/>
                    <a:pt x="4313" y="0"/>
                    <a:pt x="431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88" name="Shape 21288"/>
            <p:cNvSpPr/>
            <p:nvPr/>
          </p:nvSpPr>
          <p:spPr>
            <a:xfrm flipH="1">
              <a:off x="1514423" y="0"/>
              <a:ext cx="1410631" cy="141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89" name="Shape 21289"/>
            <p:cNvSpPr/>
            <p:nvPr/>
          </p:nvSpPr>
          <p:spPr>
            <a:xfrm>
              <a:off x="1835427" y="371404"/>
              <a:ext cx="678830" cy="67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84" y="0"/>
                  </a:moveTo>
                  <a:cubicBezTo>
                    <a:pt x="4921" y="0"/>
                    <a:pt x="4716" y="229"/>
                    <a:pt x="4716" y="592"/>
                  </a:cubicBezTo>
                  <a:lnTo>
                    <a:pt x="4716" y="2600"/>
                  </a:lnTo>
                  <a:cubicBezTo>
                    <a:pt x="4660" y="2294"/>
                    <a:pt x="4427" y="2050"/>
                    <a:pt x="4105" y="2050"/>
                  </a:cubicBezTo>
                  <a:cubicBezTo>
                    <a:pt x="3848" y="2050"/>
                    <a:pt x="3589" y="2037"/>
                    <a:pt x="3347" y="2029"/>
                  </a:cubicBezTo>
                  <a:cubicBezTo>
                    <a:pt x="2297" y="1997"/>
                    <a:pt x="1301" y="1968"/>
                    <a:pt x="632" y="2621"/>
                  </a:cubicBezTo>
                  <a:cubicBezTo>
                    <a:pt x="198" y="3042"/>
                    <a:pt x="0" y="3672"/>
                    <a:pt x="0" y="4544"/>
                  </a:cubicBezTo>
                  <a:cubicBezTo>
                    <a:pt x="0" y="6934"/>
                    <a:pt x="1596" y="11497"/>
                    <a:pt x="4105" y="11497"/>
                  </a:cubicBezTo>
                  <a:cubicBezTo>
                    <a:pt x="4468" y="11497"/>
                    <a:pt x="4758" y="11206"/>
                    <a:pt x="4758" y="10842"/>
                  </a:cubicBezTo>
                  <a:cubicBezTo>
                    <a:pt x="4758" y="10479"/>
                    <a:pt x="4468" y="10187"/>
                    <a:pt x="4105" y="10187"/>
                  </a:cubicBezTo>
                  <a:cubicBezTo>
                    <a:pt x="2807" y="10187"/>
                    <a:pt x="1305" y="6773"/>
                    <a:pt x="1305" y="4544"/>
                  </a:cubicBezTo>
                  <a:cubicBezTo>
                    <a:pt x="1305" y="4207"/>
                    <a:pt x="1335" y="3770"/>
                    <a:pt x="1537" y="3572"/>
                  </a:cubicBezTo>
                  <a:cubicBezTo>
                    <a:pt x="1810" y="3307"/>
                    <a:pt x="2536" y="3315"/>
                    <a:pt x="3305" y="3339"/>
                  </a:cubicBezTo>
                  <a:cubicBezTo>
                    <a:pt x="3559" y="3348"/>
                    <a:pt x="3834" y="3360"/>
                    <a:pt x="4105" y="3360"/>
                  </a:cubicBezTo>
                  <a:cubicBezTo>
                    <a:pt x="4427" y="3360"/>
                    <a:pt x="4660" y="3116"/>
                    <a:pt x="4716" y="2811"/>
                  </a:cubicBezTo>
                  <a:lnTo>
                    <a:pt x="4716" y="10314"/>
                  </a:lnTo>
                  <a:cubicBezTo>
                    <a:pt x="4716" y="13601"/>
                    <a:pt x="7101" y="16462"/>
                    <a:pt x="10105" y="17140"/>
                  </a:cubicBezTo>
                  <a:lnTo>
                    <a:pt x="10105" y="20290"/>
                  </a:lnTo>
                  <a:lnTo>
                    <a:pt x="6716" y="20290"/>
                  </a:lnTo>
                  <a:cubicBezTo>
                    <a:pt x="6355" y="20290"/>
                    <a:pt x="6063" y="20582"/>
                    <a:pt x="6063" y="20945"/>
                  </a:cubicBezTo>
                  <a:cubicBezTo>
                    <a:pt x="6063" y="21307"/>
                    <a:pt x="6355" y="21600"/>
                    <a:pt x="6716" y="21600"/>
                  </a:cubicBezTo>
                  <a:lnTo>
                    <a:pt x="16211" y="21600"/>
                  </a:lnTo>
                  <a:cubicBezTo>
                    <a:pt x="16574" y="21600"/>
                    <a:pt x="16863" y="21307"/>
                    <a:pt x="16863" y="20945"/>
                  </a:cubicBezTo>
                  <a:cubicBezTo>
                    <a:pt x="16863" y="20582"/>
                    <a:pt x="16572" y="20290"/>
                    <a:pt x="16211" y="20290"/>
                  </a:cubicBezTo>
                  <a:lnTo>
                    <a:pt x="11411" y="20290"/>
                  </a:lnTo>
                  <a:lnTo>
                    <a:pt x="11411" y="17415"/>
                  </a:lnTo>
                  <a:lnTo>
                    <a:pt x="11663" y="17415"/>
                  </a:lnTo>
                  <a:cubicBezTo>
                    <a:pt x="14906" y="17415"/>
                    <a:pt x="17729" y="14631"/>
                    <a:pt x="18253" y="11328"/>
                  </a:cubicBezTo>
                  <a:cubicBezTo>
                    <a:pt x="20311" y="10522"/>
                    <a:pt x="21600" y="6677"/>
                    <a:pt x="21600" y="4544"/>
                  </a:cubicBezTo>
                  <a:cubicBezTo>
                    <a:pt x="21600" y="3670"/>
                    <a:pt x="21379" y="3042"/>
                    <a:pt x="20947" y="2621"/>
                  </a:cubicBezTo>
                  <a:cubicBezTo>
                    <a:pt x="20327" y="2018"/>
                    <a:pt x="19426" y="2003"/>
                    <a:pt x="18463" y="2029"/>
                  </a:cubicBezTo>
                  <a:lnTo>
                    <a:pt x="18463" y="592"/>
                  </a:lnTo>
                  <a:cubicBezTo>
                    <a:pt x="18463" y="229"/>
                    <a:pt x="18087" y="0"/>
                    <a:pt x="17726" y="0"/>
                  </a:cubicBezTo>
                  <a:lnTo>
                    <a:pt x="5284" y="0"/>
                  </a:lnTo>
                  <a:close/>
                  <a:moveTo>
                    <a:pt x="6021" y="1310"/>
                  </a:moveTo>
                  <a:cubicBezTo>
                    <a:pt x="6021" y="1310"/>
                    <a:pt x="17158" y="1310"/>
                    <a:pt x="17158" y="1310"/>
                  </a:cubicBezTo>
                  <a:lnTo>
                    <a:pt x="17158" y="2198"/>
                  </a:lnTo>
                  <a:cubicBezTo>
                    <a:pt x="16980" y="2316"/>
                    <a:pt x="16842" y="2476"/>
                    <a:pt x="16842" y="2705"/>
                  </a:cubicBezTo>
                  <a:cubicBezTo>
                    <a:pt x="16842" y="2935"/>
                    <a:pt x="16980" y="3095"/>
                    <a:pt x="17158" y="3213"/>
                  </a:cubicBezTo>
                  <a:lnTo>
                    <a:pt x="17158" y="10314"/>
                  </a:lnTo>
                  <a:cubicBezTo>
                    <a:pt x="17158" y="10321"/>
                    <a:pt x="17158" y="10328"/>
                    <a:pt x="17158" y="10335"/>
                  </a:cubicBezTo>
                  <a:cubicBezTo>
                    <a:pt x="16980" y="10453"/>
                    <a:pt x="16842" y="10612"/>
                    <a:pt x="16842" y="10842"/>
                  </a:cubicBezTo>
                  <a:cubicBezTo>
                    <a:pt x="16842" y="10973"/>
                    <a:pt x="16903" y="11078"/>
                    <a:pt x="16968" y="11180"/>
                  </a:cubicBezTo>
                  <a:cubicBezTo>
                    <a:pt x="16514" y="13813"/>
                    <a:pt x="14210" y="16105"/>
                    <a:pt x="11663" y="16105"/>
                  </a:cubicBezTo>
                  <a:lnTo>
                    <a:pt x="11347" y="16105"/>
                  </a:lnTo>
                  <a:cubicBezTo>
                    <a:pt x="8510" y="16105"/>
                    <a:pt x="6021" y="13303"/>
                    <a:pt x="6021" y="10314"/>
                  </a:cubicBezTo>
                  <a:lnTo>
                    <a:pt x="6021" y="1310"/>
                  </a:lnTo>
                  <a:close/>
                  <a:moveTo>
                    <a:pt x="18463" y="3339"/>
                  </a:moveTo>
                  <a:cubicBezTo>
                    <a:pt x="19154" y="3320"/>
                    <a:pt x="19793" y="3330"/>
                    <a:pt x="20042" y="3572"/>
                  </a:cubicBezTo>
                  <a:cubicBezTo>
                    <a:pt x="20243" y="3770"/>
                    <a:pt x="20295" y="4207"/>
                    <a:pt x="20295" y="4544"/>
                  </a:cubicBezTo>
                  <a:cubicBezTo>
                    <a:pt x="20295" y="6230"/>
                    <a:pt x="19443" y="8585"/>
                    <a:pt x="18463" y="9638"/>
                  </a:cubicBezTo>
                  <a:lnTo>
                    <a:pt x="18463" y="3339"/>
                  </a:lnTo>
                  <a:close/>
                  <a:moveTo>
                    <a:pt x="7726" y="7440"/>
                  </a:moveTo>
                  <a:cubicBezTo>
                    <a:pt x="7547" y="7440"/>
                    <a:pt x="7411" y="7573"/>
                    <a:pt x="7411" y="7757"/>
                  </a:cubicBezTo>
                  <a:lnTo>
                    <a:pt x="7411" y="9638"/>
                  </a:lnTo>
                  <a:cubicBezTo>
                    <a:pt x="7411" y="12242"/>
                    <a:pt x="8420" y="13681"/>
                    <a:pt x="10589" y="14076"/>
                  </a:cubicBezTo>
                  <a:cubicBezTo>
                    <a:pt x="10610" y="14079"/>
                    <a:pt x="10591" y="14097"/>
                    <a:pt x="10611" y="14097"/>
                  </a:cubicBezTo>
                  <a:cubicBezTo>
                    <a:pt x="10768" y="14097"/>
                    <a:pt x="10920" y="13981"/>
                    <a:pt x="10947" y="13822"/>
                  </a:cubicBezTo>
                  <a:cubicBezTo>
                    <a:pt x="10979" y="13643"/>
                    <a:pt x="10872" y="13475"/>
                    <a:pt x="10695" y="13442"/>
                  </a:cubicBezTo>
                  <a:cubicBezTo>
                    <a:pt x="8838" y="13105"/>
                    <a:pt x="8063" y="11933"/>
                    <a:pt x="8063" y="9638"/>
                  </a:cubicBezTo>
                  <a:lnTo>
                    <a:pt x="8063" y="7757"/>
                  </a:lnTo>
                  <a:cubicBezTo>
                    <a:pt x="8063" y="7573"/>
                    <a:pt x="7907" y="7440"/>
                    <a:pt x="7726" y="7440"/>
                  </a:cubicBezTo>
                  <a:close/>
                  <a:moveTo>
                    <a:pt x="11095" y="14203"/>
                  </a:moveTo>
                  <a:cubicBezTo>
                    <a:pt x="10914" y="14203"/>
                    <a:pt x="10779" y="14338"/>
                    <a:pt x="10779" y="14520"/>
                  </a:cubicBezTo>
                  <a:cubicBezTo>
                    <a:pt x="10779" y="14701"/>
                    <a:pt x="10914" y="14858"/>
                    <a:pt x="11095" y="14858"/>
                  </a:cubicBezTo>
                  <a:lnTo>
                    <a:pt x="11432" y="14858"/>
                  </a:lnTo>
                  <a:cubicBezTo>
                    <a:pt x="11613" y="14858"/>
                    <a:pt x="11747" y="14701"/>
                    <a:pt x="11747" y="14520"/>
                  </a:cubicBezTo>
                  <a:cubicBezTo>
                    <a:pt x="11747" y="14338"/>
                    <a:pt x="11613" y="14203"/>
                    <a:pt x="11432" y="14203"/>
                  </a:cubicBezTo>
                  <a:lnTo>
                    <a:pt x="11095" y="1420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90" name="Shape 21290"/>
            <p:cNvSpPr/>
            <p:nvPr/>
          </p:nvSpPr>
          <p:spPr>
            <a:xfrm>
              <a:off x="0" y="399105"/>
              <a:ext cx="733425" cy="733426"/>
            </a:xfrm>
            <a:prstGeom prst="roundRect">
              <a:avLst>
                <a:gd name="adj" fmla="val 50000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291" name="Shape 21291"/>
            <p:cNvSpPr/>
            <p:nvPr/>
          </p:nvSpPr>
          <p:spPr>
            <a:xfrm>
              <a:off x="75426" y="532994"/>
              <a:ext cx="759772" cy="514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67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1295" name="Group 21295"/>
          <p:cNvGrpSpPr/>
          <p:nvPr/>
        </p:nvGrpSpPr>
        <p:grpSpPr>
          <a:xfrm>
            <a:off x="1305700" y="3319517"/>
            <a:ext cx="2116435" cy="637281"/>
            <a:chOff x="-371936" y="0"/>
            <a:chExt cx="4232868" cy="1274561"/>
          </a:xfrm>
        </p:grpSpPr>
        <p:sp>
          <p:nvSpPr>
            <p:cNvPr id="21293" name="Shape 21293"/>
            <p:cNvSpPr/>
            <p:nvPr/>
          </p:nvSpPr>
          <p:spPr>
            <a:xfrm>
              <a:off x="-371936" y="517087"/>
              <a:ext cx="4232868" cy="757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r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Aenean massa. Cum sociis natoque penatibus et dis parturient.</a:t>
              </a:r>
            </a:p>
          </p:txBody>
        </p:sp>
        <p:sp>
          <p:nvSpPr>
            <p:cNvPr id="21294" name="Shape 21294"/>
            <p:cNvSpPr/>
            <p:nvPr/>
          </p:nvSpPr>
          <p:spPr>
            <a:xfrm>
              <a:off x="393735" y="0"/>
              <a:ext cx="3467197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r">
                <a:defRPr sz="2500">
                  <a:solidFill>
                    <a:srgbClr val="3AA5DD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dolor.</a:t>
              </a:r>
            </a:p>
          </p:txBody>
        </p:sp>
      </p:grpSp>
      <p:grpSp>
        <p:nvGrpSpPr>
          <p:cNvPr id="21302" name="Group 21302"/>
          <p:cNvGrpSpPr/>
          <p:nvPr/>
        </p:nvGrpSpPr>
        <p:grpSpPr>
          <a:xfrm>
            <a:off x="3588828" y="3302195"/>
            <a:ext cx="2173084" cy="2658531"/>
            <a:chOff x="0" y="0"/>
            <a:chExt cx="4346169" cy="5317059"/>
          </a:xfrm>
        </p:grpSpPr>
        <p:sp>
          <p:nvSpPr>
            <p:cNvPr id="21296" name="Shape 21296"/>
            <p:cNvSpPr/>
            <p:nvPr/>
          </p:nvSpPr>
          <p:spPr>
            <a:xfrm>
              <a:off x="699566" y="745140"/>
              <a:ext cx="832738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297" name="Shape 21297"/>
            <p:cNvSpPr/>
            <p:nvPr/>
          </p:nvSpPr>
          <p:spPr>
            <a:xfrm>
              <a:off x="2231559" y="641075"/>
              <a:ext cx="2114610" cy="467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7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5607" y="502"/>
                  </a:lnTo>
                  <a:cubicBezTo>
                    <a:pt x="18299" y="502"/>
                    <a:pt x="20490" y="1493"/>
                    <a:pt x="20490" y="2710"/>
                  </a:cubicBezTo>
                  <a:lnTo>
                    <a:pt x="20490" y="3756"/>
                  </a:lnTo>
                  <a:lnTo>
                    <a:pt x="20490" y="18558"/>
                  </a:lnTo>
                  <a:lnTo>
                    <a:pt x="20490" y="21509"/>
                  </a:lnTo>
                  <a:lnTo>
                    <a:pt x="21600" y="21600"/>
                  </a:lnTo>
                  <a:lnTo>
                    <a:pt x="21600" y="18558"/>
                  </a:lnTo>
                  <a:lnTo>
                    <a:pt x="21600" y="3756"/>
                  </a:lnTo>
                  <a:lnTo>
                    <a:pt x="21600" y="2710"/>
                  </a:lnTo>
                  <a:cubicBezTo>
                    <a:pt x="21600" y="1216"/>
                    <a:pt x="18911" y="0"/>
                    <a:pt x="156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98" name="Shape 21298"/>
            <p:cNvSpPr/>
            <p:nvPr/>
          </p:nvSpPr>
          <p:spPr>
            <a:xfrm>
              <a:off x="1514423" y="0"/>
              <a:ext cx="1410620" cy="141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299" name="Shape 21299"/>
            <p:cNvSpPr/>
            <p:nvPr/>
          </p:nvSpPr>
          <p:spPr>
            <a:xfrm>
              <a:off x="1862049" y="331991"/>
              <a:ext cx="749291" cy="75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16" y="0"/>
                  </a:moveTo>
                  <a:cubicBezTo>
                    <a:pt x="6144" y="0"/>
                    <a:pt x="3229" y="2867"/>
                    <a:pt x="3229" y="6403"/>
                  </a:cubicBezTo>
                  <a:cubicBezTo>
                    <a:pt x="3229" y="6446"/>
                    <a:pt x="3239" y="6501"/>
                    <a:pt x="3244" y="6549"/>
                  </a:cubicBezTo>
                  <a:cubicBezTo>
                    <a:pt x="1380" y="7023"/>
                    <a:pt x="0" y="8690"/>
                    <a:pt x="0" y="10676"/>
                  </a:cubicBezTo>
                  <a:cubicBezTo>
                    <a:pt x="0" y="13035"/>
                    <a:pt x="1937" y="14949"/>
                    <a:pt x="4320" y="14949"/>
                  </a:cubicBezTo>
                  <a:cubicBezTo>
                    <a:pt x="4917" y="14949"/>
                    <a:pt x="5396" y="14480"/>
                    <a:pt x="5396" y="13885"/>
                  </a:cubicBezTo>
                  <a:cubicBezTo>
                    <a:pt x="5396" y="13295"/>
                    <a:pt x="4917" y="12820"/>
                    <a:pt x="4320" y="12820"/>
                  </a:cubicBezTo>
                  <a:cubicBezTo>
                    <a:pt x="3128" y="12820"/>
                    <a:pt x="2153" y="11855"/>
                    <a:pt x="2153" y="10676"/>
                  </a:cubicBezTo>
                  <a:cubicBezTo>
                    <a:pt x="2153" y="9496"/>
                    <a:pt x="3124" y="8536"/>
                    <a:pt x="4217" y="8532"/>
                  </a:cubicBezTo>
                  <a:lnTo>
                    <a:pt x="5750" y="8547"/>
                  </a:lnTo>
                  <a:lnTo>
                    <a:pt x="5485" y="7263"/>
                  </a:lnTo>
                  <a:cubicBezTo>
                    <a:pt x="5427" y="6983"/>
                    <a:pt x="5396" y="6696"/>
                    <a:pt x="5396" y="6403"/>
                  </a:cubicBezTo>
                  <a:cubicBezTo>
                    <a:pt x="5396" y="4044"/>
                    <a:pt x="7332" y="2129"/>
                    <a:pt x="9716" y="2129"/>
                  </a:cubicBezTo>
                  <a:cubicBezTo>
                    <a:pt x="11827" y="2129"/>
                    <a:pt x="13609" y="3628"/>
                    <a:pt x="13963" y="5688"/>
                  </a:cubicBezTo>
                  <a:lnTo>
                    <a:pt x="14169" y="6869"/>
                  </a:lnTo>
                  <a:lnTo>
                    <a:pt x="15319" y="6549"/>
                  </a:lnTo>
                  <a:cubicBezTo>
                    <a:pt x="15655" y="6455"/>
                    <a:pt x="15939" y="6403"/>
                    <a:pt x="16204" y="6403"/>
                  </a:cubicBezTo>
                  <a:cubicBezTo>
                    <a:pt x="17992" y="6403"/>
                    <a:pt x="19433" y="7842"/>
                    <a:pt x="19433" y="9611"/>
                  </a:cubicBezTo>
                  <a:cubicBezTo>
                    <a:pt x="19433" y="11052"/>
                    <a:pt x="18457" y="12323"/>
                    <a:pt x="17059" y="12703"/>
                  </a:cubicBezTo>
                  <a:cubicBezTo>
                    <a:pt x="16485" y="12867"/>
                    <a:pt x="16148" y="13446"/>
                    <a:pt x="16307" y="14016"/>
                  </a:cubicBezTo>
                  <a:cubicBezTo>
                    <a:pt x="16464" y="14584"/>
                    <a:pt x="17059" y="14914"/>
                    <a:pt x="17634" y="14760"/>
                  </a:cubicBezTo>
                  <a:cubicBezTo>
                    <a:pt x="19965" y="14123"/>
                    <a:pt x="21600" y="12005"/>
                    <a:pt x="21600" y="9611"/>
                  </a:cubicBezTo>
                  <a:cubicBezTo>
                    <a:pt x="21600" y="6544"/>
                    <a:pt x="18996" y="4027"/>
                    <a:pt x="15820" y="4288"/>
                  </a:cubicBezTo>
                  <a:cubicBezTo>
                    <a:pt x="14930" y="1753"/>
                    <a:pt x="12512" y="0"/>
                    <a:pt x="9716" y="0"/>
                  </a:cubicBezTo>
                  <a:close/>
                  <a:moveTo>
                    <a:pt x="7682" y="10734"/>
                  </a:moveTo>
                  <a:cubicBezTo>
                    <a:pt x="7085" y="10734"/>
                    <a:pt x="6605" y="11210"/>
                    <a:pt x="6605" y="11799"/>
                  </a:cubicBezTo>
                  <a:lnTo>
                    <a:pt x="6605" y="18216"/>
                  </a:lnTo>
                  <a:cubicBezTo>
                    <a:pt x="6605" y="18806"/>
                    <a:pt x="7085" y="19281"/>
                    <a:pt x="7682" y="19281"/>
                  </a:cubicBezTo>
                  <a:cubicBezTo>
                    <a:pt x="8277" y="19281"/>
                    <a:pt x="8758" y="18806"/>
                    <a:pt x="8758" y="18216"/>
                  </a:cubicBezTo>
                  <a:lnTo>
                    <a:pt x="8758" y="11799"/>
                  </a:lnTo>
                  <a:cubicBezTo>
                    <a:pt x="8758" y="11210"/>
                    <a:pt x="8277" y="10734"/>
                    <a:pt x="7682" y="10734"/>
                  </a:cubicBezTo>
                  <a:close/>
                  <a:moveTo>
                    <a:pt x="13815" y="10734"/>
                  </a:moveTo>
                  <a:cubicBezTo>
                    <a:pt x="13218" y="10734"/>
                    <a:pt x="12739" y="11210"/>
                    <a:pt x="12739" y="11799"/>
                  </a:cubicBezTo>
                  <a:lnTo>
                    <a:pt x="12739" y="18216"/>
                  </a:lnTo>
                  <a:cubicBezTo>
                    <a:pt x="12739" y="18806"/>
                    <a:pt x="13218" y="19281"/>
                    <a:pt x="13815" y="19281"/>
                  </a:cubicBezTo>
                  <a:cubicBezTo>
                    <a:pt x="14411" y="19281"/>
                    <a:pt x="14891" y="18806"/>
                    <a:pt x="14891" y="18216"/>
                  </a:cubicBezTo>
                  <a:lnTo>
                    <a:pt x="14891" y="11799"/>
                  </a:lnTo>
                  <a:cubicBezTo>
                    <a:pt x="14891" y="11210"/>
                    <a:pt x="14411" y="10734"/>
                    <a:pt x="13815" y="10734"/>
                  </a:cubicBezTo>
                  <a:close/>
                  <a:moveTo>
                    <a:pt x="10984" y="13068"/>
                  </a:moveTo>
                  <a:cubicBezTo>
                    <a:pt x="10387" y="13068"/>
                    <a:pt x="9908" y="13528"/>
                    <a:pt x="9908" y="14118"/>
                  </a:cubicBezTo>
                  <a:lnTo>
                    <a:pt x="9908" y="20535"/>
                  </a:lnTo>
                  <a:cubicBezTo>
                    <a:pt x="9908" y="21124"/>
                    <a:pt x="10387" y="21600"/>
                    <a:pt x="10984" y="21600"/>
                  </a:cubicBezTo>
                  <a:cubicBezTo>
                    <a:pt x="11580" y="21600"/>
                    <a:pt x="12061" y="21124"/>
                    <a:pt x="12061" y="20535"/>
                  </a:cubicBezTo>
                  <a:lnTo>
                    <a:pt x="12061" y="14118"/>
                  </a:lnTo>
                  <a:cubicBezTo>
                    <a:pt x="12061" y="13528"/>
                    <a:pt x="11580" y="13068"/>
                    <a:pt x="10984" y="1306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00" name="Shape 21300"/>
            <p:cNvSpPr/>
            <p:nvPr/>
          </p:nvSpPr>
          <p:spPr>
            <a:xfrm>
              <a:off x="0" y="371882"/>
              <a:ext cx="733425" cy="733426"/>
            </a:xfrm>
            <a:prstGeom prst="roundRect">
              <a:avLst>
                <a:gd name="adj" fmla="val 50000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01" name="Shape 21301"/>
            <p:cNvSpPr/>
            <p:nvPr/>
          </p:nvSpPr>
          <p:spPr>
            <a:xfrm>
              <a:off x="75424" y="486308"/>
              <a:ext cx="675866" cy="514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67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1305" name="Group 21305"/>
          <p:cNvGrpSpPr/>
          <p:nvPr/>
        </p:nvGrpSpPr>
        <p:grpSpPr>
          <a:xfrm>
            <a:off x="1305702" y="4683166"/>
            <a:ext cx="2116435" cy="637281"/>
            <a:chOff x="-371933" y="0"/>
            <a:chExt cx="4232868" cy="1274561"/>
          </a:xfrm>
        </p:grpSpPr>
        <p:sp>
          <p:nvSpPr>
            <p:cNvPr id="21303" name="Shape 21303"/>
            <p:cNvSpPr/>
            <p:nvPr/>
          </p:nvSpPr>
          <p:spPr>
            <a:xfrm>
              <a:off x="-371933" y="517087"/>
              <a:ext cx="4232868" cy="757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r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Aenean massa. Cum sociis natoque penatibus et dis parturient.</a:t>
              </a:r>
            </a:p>
          </p:txBody>
        </p:sp>
        <p:sp>
          <p:nvSpPr>
            <p:cNvPr id="21304" name="Shape 21304"/>
            <p:cNvSpPr/>
            <p:nvPr/>
          </p:nvSpPr>
          <p:spPr>
            <a:xfrm>
              <a:off x="393735" y="0"/>
              <a:ext cx="3467197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r">
                <a:defRPr sz="2500">
                  <a:solidFill>
                    <a:srgbClr val="02AF9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dolor.</a:t>
              </a:r>
            </a:p>
          </p:txBody>
        </p:sp>
      </p:grpSp>
      <p:grpSp>
        <p:nvGrpSpPr>
          <p:cNvPr id="21312" name="Group 21312"/>
          <p:cNvGrpSpPr/>
          <p:nvPr/>
        </p:nvGrpSpPr>
        <p:grpSpPr>
          <a:xfrm>
            <a:off x="3588826" y="4682138"/>
            <a:ext cx="2726043" cy="1374829"/>
            <a:chOff x="0" y="0"/>
            <a:chExt cx="5452086" cy="2749657"/>
          </a:xfrm>
        </p:grpSpPr>
        <p:sp>
          <p:nvSpPr>
            <p:cNvPr id="21306" name="Shape 21306"/>
            <p:cNvSpPr/>
            <p:nvPr/>
          </p:nvSpPr>
          <p:spPr>
            <a:xfrm>
              <a:off x="699566" y="703172"/>
              <a:ext cx="832738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07" name="Shape 21307"/>
            <p:cNvSpPr/>
            <p:nvPr/>
          </p:nvSpPr>
          <p:spPr>
            <a:xfrm>
              <a:off x="2220694" y="630209"/>
              <a:ext cx="3231392" cy="211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8" y="0"/>
                  </a:moveTo>
                  <a:lnTo>
                    <a:pt x="0" y="0"/>
                  </a:lnTo>
                  <a:lnTo>
                    <a:pt x="0" y="1107"/>
                  </a:lnTo>
                  <a:lnTo>
                    <a:pt x="17678" y="1107"/>
                  </a:lnTo>
                  <a:cubicBezTo>
                    <a:pt x="19440" y="1107"/>
                    <a:pt x="20874" y="3293"/>
                    <a:pt x="20874" y="5980"/>
                  </a:cubicBezTo>
                  <a:lnTo>
                    <a:pt x="20874" y="19051"/>
                  </a:lnTo>
                  <a:lnTo>
                    <a:pt x="20874" y="9011"/>
                  </a:lnTo>
                  <a:lnTo>
                    <a:pt x="20874" y="21542"/>
                  </a:lnTo>
                  <a:lnTo>
                    <a:pt x="21053" y="21592"/>
                  </a:lnTo>
                  <a:lnTo>
                    <a:pt x="21082" y="21600"/>
                  </a:lnTo>
                  <a:lnTo>
                    <a:pt x="21600" y="21239"/>
                  </a:lnTo>
                  <a:lnTo>
                    <a:pt x="21600" y="9011"/>
                  </a:lnTo>
                  <a:lnTo>
                    <a:pt x="21600" y="19051"/>
                  </a:lnTo>
                  <a:lnTo>
                    <a:pt x="21600" y="5980"/>
                  </a:lnTo>
                  <a:cubicBezTo>
                    <a:pt x="21600" y="2683"/>
                    <a:pt x="19841" y="0"/>
                    <a:pt x="176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08" name="Shape 21308"/>
            <p:cNvSpPr/>
            <p:nvPr/>
          </p:nvSpPr>
          <p:spPr>
            <a:xfrm>
              <a:off x="1514423" y="0"/>
              <a:ext cx="1410620" cy="141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09" name="Shape 21309"/>
            <p:cNvSpPr/>
            <p:nvPr/>
          </p:nvSpPr>
          <p:spPr>
            <a:xfrm>
              <a:off x="1826590" y="356062"/>
              <a:ext cx="642410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9" y="10616"/>
                  </a:moveTo>
                  <a:lnTo>
                    <a:pt x="15698" y="10616"/>
                  </a:lnTo>
                  <a:cubicBezTo>
                    <a:pt x="15942" y="10616"/>
                    <a:pt x="16139" y="10409"/>
                    <a:pt x="16139" y="10157"/>
                  </a:cubicBezTo>
                  <a:cubicBezTo>
                    <a:pt x="16139" y="9903"/>
                    <a:pt x="15942" y="9697"/>
                    <a:pt x="15698" y="9697"/>
                  </a:cubicBezTo>
                  <a:lnTo>
                    <a:pt x="5899" y="9697"/>
                  </a:lnTo>
                  <a:cubicBezTo>
                    <a:pt x="5656" y="9697"/>
                    <a:pt x="5461" y="9903"/>
                    <a:pt x="5461" y="10157"/>
                  </a:cubicBezTo>
                  <a:cubicBezTo>
                    <a:pt x="5461" y="10409"/>
                    <a:pt x="5656" y="10616"/>
                    <a:pt x="5899" y="10616"/>
                  </a:cubicBezTo>
                  <a:cubicBezTo>
                    <a:pt x="5899" y="10616"/>
                    <a:pt x="5899" y="10616"/>
                    <a:pt x="5899" y="10616"/>
                  </a:cubicBezTo>
                  <a:close/>
                  <a:moveTo>
                    <a:pt x="19841" y="15937"/>
                  </a:moveTo>
                  <a:lnTo>
                    <a:pt x="17563" y="15937"/>
                  </a:lnTo>
                  <a:cubicBezTo>
                    <a:pt x="17368" y="15937"/>
                    <a:pt x="17192" y="16004"/>
                    <a:pt x="17046" y="16116"/>
                  </a:cubicBezTo>
                  <a:lnTo>
                    <a:pt x="16943" y="15556"/>
                  </a:lnTo>
                  <a:cubicBezTo>
                    <a:pt x="17547" y="15462"/>
                    <a:pt x="17958" y="14923"/>
                    <a:pt x="17958" y="14171"/>
                  </a:cubicBezTo>
                  <a:cubicBezTo>
                    <a:pt x="17958" y="13392"/>
                    <a:pt x="17348" y="12755"/>
                    <a:pt x="16600" y="12755"/>
                  </a:cubicBezTo>
                  <a:lnTo>
                    <a:pt x="4998" y="12755"/>
                  </a:lnTo>
                  <a:cubicBezTo>
                    <a:pt x="4250" y="12755"/>
                    <a:pt x="3638" y="13392"/>
                    <a:pt x="3638" y="14171"/>
                  </a:cubicBezTo>
                  <a:cubicBezTo>
                    <a:pt x="3638" y="14877"/>
                    <a:pt x="4029" y="15315"/>
                    <a:pt x="4686" y="15383"/>
                  </a:cubicBezTo>
                  <a:lnTo>
                    <a:pt x="4552" y="16116"/>
                  </a:lnTo>
                  <a:cubicBezTo>
                    <a:pt x="4406" y="16004"/>
                    <a:pt x="4229" y="15937"/>
                    <a:pt x="4034" y="15937"/>
                  </a:cubicBezTo>
                  <a:lnTo>
                    <a:pt x="1757" y="15937"/>
                  </a:lnTo>
                  <a:lnTo>
                    <a:pt x="1757" y="7511"/>
                  </a:lnTo>
                  <a:lnTo>
                    <a:pt x="19841" y="7511"/>
                  </a:lnTo>
                  <a:cubicBezTo>
                    <a:pt x="19841" y="7511"/>
                    <a:pt x="19841" y="15937"/>
                    <a:pt x="19841" y="15937"/>
                  </a:cubicBezTo>
                  <a:close/>
                  <a:moveTo>
                    <a:pt x="16597" y="13673"/>
                  </a:moveTo>
                  <a:lnTo>
                    <a:pt x="16600" y="13673"/>
                  </a:lnTo>
                  <a:cubicBezTo>
                    <a:pt x="16865" y="13673"/>
                    <a:pt x="17079" y="13896"/>
                    <a:pt x="17079" y="14171"/>
                  </a:cubicBezTo>
                  <a:cubicBezTo>
                    <a:pt x="17079" y="14483"/>
                    <a:pt x="16977" y="14645"/>
                    <a:pt x="16778" y="14655"/>
                  </a:cubicBezTo>
                  <a:cubicBezTo>
                    <a:pt x="16778" y="14655"/>
                    <a:pt x="16597" y="13673"/>
                    <a:pt x="16597" y="13673"/>
                  </a:cubicBezTo>
                  <a:close/>
                  <a:moveTo>
                    <a:pt x="4852" y="14479"/>
                  </a:moveTo>
                  <a:cubicBezTo>
                    <a:pt x="4535" y="14476"/>
                    <a:pt x="4519" y="14377"/>
                    <a:pt x="4519" y="14171"/>
                  </a:cubicBezTo>
                  <a:cubicBezTo>
                    <a:pt x="4519" y="13896"/>
                    <a:pt x="4734" y="13673"/>
                    <a:pt x="4998" y="13673"/>
                  </a:cubicBezTo>
                  <a:lnTo>
                    <a:pt x="5001" y="13673"/>
                  </a:lnTo>
                  <a:cubicBezTo>
                    <a:pt x="5001" y="13673"/>
                    <a:pt x="4852" y="14479"/>
                    <a:pt x="4852" y="14479"/>
                  </a:cubicBezTo>
                  <a:close/>
                  <a:moveTo>
                    <a:pt x="4611" y="20683"/>
                  </a:moveTo>
                  <a:lnTo>
                    <a:pt x="5894" y="13673"/>
                  </a:lnTo>
                  <a:lnTo>
                    <a:pt x="15703" y="13673"/>
                  </a:lnTo>
                  <a:lnTo>
                    <a:pt x="16988" y="20683"/>
                  </a:lnTo>
                  <a:cubicBezTo>
                    <a:pt x="16988" y="20683"/>
                    <a:pt x="4611" y="20683"/>
                    <a:pt x="4611" y="20683"/>
                  </a:cubicBezTo>
                  <a:close/>
                  <a:moveTo>
                    <a:pt x="7122" y="917"/>
                  </a:moveTo>
                  <a:lnTo>
                    <a:pt x="14804" y="917"/>
                  </a:lnTo>
                  <a:lnTo>
                    <a:pt x="15185" y="5675"/>
                  </a:lnTo>
                  <a:lnTo>
                    <a:pt x="6740" y="5675"/>
                  </a:lnTo>
                  <a:cubicBezTo>
                    <a:pt x="6740" y="5675"/>
                    <a:pt x="7122" y="917"/>
                    <a:pt x="7122" y="917"/>
                  </a:cubicBezTo>
                  <a:close/>
                  <a:moveTo>
                    <a:pt x="20719" y="5677"/>
                  </a:moveTo>
                  <a:lnTo>
                    <a:pt x="16066" y="5677"/>
                  </a:lnTo>
                  <a:lnTo>
                    <a:pt x="15646" y="421"/>
                  </a:lnTo>
                  <a:cubicBezTo>
                    <a:pt x="15628" y="182"/>
                    <a:pt x="15437" y="0"/>
                    <a:pt x="15208" y="0"/>
                  </a:cubicBezTo>
                  <a:lnTo>
                    <a:pt x="6717" y="0"/>
                  </a:lnTo>
                  <a:cubicBezTo>
                    <a:pt x="6488" y="0"/>
                    <a:pt x="6298" y="182"/>
                    <a:pt x="6279" y="420"/>
                  </a:cubicBezTo>
                  <a:lnTo>
                    <a:pt x="5859" y="5675"/>
                  </a:lnTo>
                  <a:lnTo>
                    <a:pt x="878" y="5675"/>
                  </a:lnTo>
                  <a:cubicBezTo>
                    <a:pt x="393" y="5677"/>
                    <a:pt x="0" y="6086"/>
                    <a:pt x="0" y="6594"/>
                  </a:cubicBezTo>
                  <a:lnTo>
                    <a:pt x="0" y="16854"/>
                  </a:lnTo>
                  <a:cubicBezTo>
                    <a:pt x="0" y="17360"/>
                    <a:pt x="393" y="17771"/>
                    <a:pt x="878" y="17771"/>
                  </a:cubicBezTo>
                  <a:lnTo>
                    <a:pt x="4034" y="17771"/>
                  </a:lnTo>
                  <a:cubicBezTo>
                    <a:pt x="4113" y="17771"/>
                    <a:pt x="4184" y="17757"/>
                    <a:pt x="4255" y="17738"/>
                  </a:cubicBezTo>
                  <a:lnTo>
                    <a:pt x="3647" y="21056"/>
                  </a:lnTo>
                  <a:cubicBezTo>
                    <a:pt x="3623" y="21190"/>
                    <a:pt x="3657" y="21329"/>
                    <a:pt x="3740" y="21433"/>
                  </a:cubicBezTo>
                  <a:cubicBezTo>
                    <a:pt x="3824" y="21540"/>
                    <a:pt x="3947" y="21600"/>
                    <a:pt x="4079" y="21600"/>
                  </a:cubicBezTo>
                  <a:lnTo>
                    <a:pt x="17519" y="21600"/>
                  </a:lnTo>
                  <a:cubicBezTo>
                    <a:pt x="17650" y="21600"/>
                    <a:pt x="17774" y="21540"/>
                    <a:pt x="17858" y="21433"/>
                  </a:cubicBezTo>
                  <a:cubicBezTo>
                    <a:pt x="17942" y="21329"/>
                    <a:pt x="17976" y="21190"/>
                    <a:pt x="17951" y="21056"/>
                  </a:cubicBezTo>
                  <a:lnTo>
                    <a:pt x="17343" y="17738"/>
                  </a:lnTo>
                  <a:cubicBezTo>
                    <a:pt x="17414" y="17757"/>
                    <a:pt x="17485" y="17771"/>
                    <a:pt x="17563" y="17771"/>
                  </a:cubicBezTo>
                  <a:lnTo>
                    <a:pt x="20719" y="17771"/>
                  </a:lnTo>
                  <a:cubicBezTo>
                    <a:pt x="21205" y="17771"/>
                    <a:pt x="21600" y="17360"/>
                    <a:pt x="21600" y="16853"/>
                  </a:cubicBezTo>
                  <a:lnTo>
                    <a:pt x="21600" y="6594"/>
                  </a:lnTo>
                  <a:cubicBezTo>
                    <a:pt x="21600" y="6086"/>
                    <a:pt x="21205" y="5677"/>
                    <a:pt x="20719" y="5677"/>
                  </a:cubicBezTo>
                  <a:cubicBezTo>
                    <a:pt x="20719" y="5677"/>
                    <a:pt x="20719" y="5677"/>
                    <a:pt x="20719" y="567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10" name="Shape 21310"/>
            <p:cNvSpPr/>
            <p:nvPr/>
          </p:nvSpPr>
          <p:spPr>
            <a:xfrm>
              <a:off x="0" y="339296"/>
              <a:ext cx="733425" cy="733425"/>
            </a:xfrm>
            <a:prstGeom prst="roundRect">
              <a:avLst>
                <a:gd name="adj" fmla="val 50000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11" name="Shape 21311"/>
            <p:cNvSpPr/>
            <p:nvPr/>
          </p:nvSpPr>
          <p:spPr>
            <a:xfrm>
              <a:off x="76288" y="493458"/>
              <a:ext cx="610760" cy="424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67" dirty="0"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21315" name="Group 21315"/>
          <p:cNvGrpSpPr/>
          <p:nvPr/>
        </p:nvGrpSpPr>
        <p:grpSpPr>
          <a:xfrm>
            <a:off x="8779765" y="1979318"/>
            <a:ext cx="2073213" cy="637281"/>
            <a:chOff x="-3" y="0"/>
            <a:chExt cx="4146426" cy="1274562"/>
          </a:xfrm>
        </p:grpSpPr>
        <p:sp>
          <p:nvSpPr>
            <p:cNvPr id="21313" name="Shape 21313"/>
            <p:cNvSpPr/>
            <p:nvPr/>
          </p:nvSpPr>
          <p:spPr>
            <a:xfrm>
              <a:off x="-3" y="517088"/>
              <a:ext cx="4146426" cy="757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Aenean massa. Cum sociis natoque penatibus et dis parturient.</a:t>
              </a:r>
            </a:p>
          </p:txBody>
        </p:sp>
        <p:sp>
          <p:nvSpPr>
            <p:cNvPr id="21314" name="Shape 21314"/>
            <p:cNvSpPr/>
            <p:nvPr/>
          </p:nvSpPr>
          <p:spPr>
            <a:xfrm>
              <a:off x="0" y="0"/>
              <a:ext cx="3467197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2500">
                  <a:solidFill>
                    <a:srgbClr val="78BE42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dolor.</a:t>
              </a:r>
            </a:p>
          </p:txBody>
        </p:sp>
      </p:grpSp>
      <p:grpSp>
        <p:nvGrpSpPr>
          <p:cNvPr id="21322" name="Group 21322"/>
          <p:cNvGrpSpPr/>
          <p:nvPr/>
        </p:nvGrpSpPr>
        <p:grpSpPr>
          <a:xfrm>
            <a:off x="6421928" y="1954850"/>
            <a:ext cx="2141092" cy="4009172"/>
            <a:chOff x="0" y="0"/>
            <a:chExt cx="4282183" cy="8018343"/>
          </a:xfrm>
        </p:grpSpPr>
        <p:sp>
          <p:nvSpPr>
            <p:cNvPr id="21316" name="Shape 21316"/>
            <p:cNvSpPr/>
            <p:nvPr/>
          </p:nvSpPr>
          <p:spPr>
            <a:xfrm>
              <a:off x="2726614" y="752888"/>
              <a:ext cx="832737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17" name="Shape 21317"/>
            <p:cNvSpPr/>
            <p:nvPr/>
          </p:nvSpPr>
          <p:spPr>
            <a:xfrm>
              <a:off x="0" y="764474"/>
              <a:ext cx="2168725" cy="725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4" y="0"/>
                  </a:moveTo>
                  <a:cubicBezTo>
                    <a:pt x="2622" y="0"/>
                    <a:pt x="0" y="784"/>
                    <a:pt x="0" y="1747"/>
                  </a:cubicBezTo>
                  <a:lnTo>
                    <a:pt x="0" y="5539"/>
                  </a:lnTo>
                  <a:lnTo>
                    <a:pt x="0" y="13639"/>
                  </a:lnTo>
                  <a:lnTo>
                    <a:pt x="0" y="13915"/>
                  </a:lnTo>
                  <a:lnTo>
                    <a:pt x="0" y="14129"/>
                  </a:lnTo>
                  <a:lnTo>
                    <a:pt x="0" y="21600"/>
                  </a:lnTo>
                  <a:lnTo>
                    <a:pt x="1045" y="21600"/>
                  </a:lnTo>
                  <a:lnTo>
                    <a:pt x="1045" y="14186"/>
                  </a:lnTo>
                  <a:lnTo>
                    <a:pt x="1082" y="14188"/>
                  </a:lnTo>
                  <a:lnTo>
                    <a:pt x="1082" y="13639"/>
                  </a:lnTo>
                  <a:lnTo>
                    <a:pt x="1082" y="5539"/>
                  </a:lnTo>
                  <a:lnTo>
                    <a:pt x="1082" y="1747"/>
                  </a:lnTo>
                  <a:cubicBezTo>
                    <a:pt x="1082" y="962"/>
                    <a:pt x="3218" y="324"/>
                    <a:pt x="5844" y="324"/>
                  </a:cubicBezTo>
                  <a:lnTo>
                    <a:pt x="21600" y="324"/>
                  </a:lnTo>
                  <a:cubicBezTo>
                    <a:pt x="21514" y="218"/>
                    <a:pt x="21455" y="111"/>
                    <a:pt x="21424" y="0"/>
                  </a:cubicBezTo>
                  <a:cubicBezTo>
                    <a:pt x="14484" y="0"/>
                    <a:pt x="5844" y="0"/>
                    <a:pt x="58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18" name="Shape 21318"/>
            <p:cNvSpPr/>
            <p:nvPr/>
          </p:nvSpPr>
          <p:spPr>
            <a:xfrm>
              <a:off x="1357129" y="0"/>
              <a:ext cx="1410630" cy="141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19" name="Shape 21319"/>
            <p:cNvSpPr/>
            <p:nvPr/>
          </p:nvSpPr>
          <p:spPr>
            <a:xfrm>
              <a:off x="1784535" y="371175"/>
              <a:ext cx="564354" cy="67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10787" y="0"/>
                  </a:moveTo>
                  <a:cubicBezTo>
                    <a:pt x="10141" y="0"/>
                    <a:pt x="9614" y="418"/>
                    <a:pt x="9614" y="953"/>
                  </a:cubicBezTo>
                  <a:lnTo>
                    <a:pt x="9614" y="1148"/>
                  </a:lnTo>
                  <a:lnTo>
                    <a:pt x="0" y="1148"/>
                  </a:lnTo>
                  <a:lnTo>
                    <a:pt x="0" y="3486"/>
                  </a:lnTo>
                  <a:lnTo>
                    <a:pt x="1641" y="3486"/>
                  </a:lnTo>
                  <a:lnTo>
                    <a:pt x="1641" y="13599"/>
                  </a:lnTo>
                  <a:lnTo>
                    <a:pt x="0" y="13599"/>
                  </a:lnTo>
                  <a:lnTo>
                    <a:pt x="0" y="15937"/>
                  </a:lnTo>
                  <a:lnTo>
                    <a:pt x="8755" y="15937"/>
                  </a:lnTo>
                  <a:lnTo>
                    <a:pt x="2788" y="20182"/>
                  </a:lnTo>
                  <a:cubicBezTo>
                    <a:pt x="2411" y="20452"/>
                    <a:pt x="2358" y="20929"/>
                    <a:pt x="2684" y="21243"/>
                  </a:cubicBezTo>
                  <a:cubicBezTo>
                    <a:pt x="3011" y="21558"/>
                    <a:pt x="3583" y="21600"/>
                    <a:pt x="3960" y="21329"/>
                  </a:cubicBezTo>
                  <a:lnTo>
                    <a:pt x="10787" y="16457"/>
                  </a:lnTo>
                  <a:lnTo>
                    <a:pt x="17614" y="21329"/>
                  </a:lnTo>
                  <a:cubicBezTo>
                    <a:pt x="17783" y="21452"/>
                    <a:pt x="18004" y="21503"/>
                    <a:pt x="18213" y="21503"/>
                  </a:cubicBezTo>
                  <a:cubicBezTo>
                    <a:pt x="18468" y="21503"/>
                    <a:pt x="18711" y="21416"/>
                    <a:pt x="18890" y="21243"/>
                  </a:cubicBezTo>
                  <a:cubicBezTo>
                    <a:pt x="19214" y="20927"/>
                    <a:pt x="19164" y="20452"/>
                    <a:pt x="18786" y="20182"/>
                  </a:cubicBezTo>
                  <a:lnTo>
                    <a:pt x="12845" y="15937"/>
                  </a:lnTo>
                  <a:lnTo>
                    <a:pt x="21600" y="15937"/>
                  </a:lnTo>
                  <a:lnTo>
                    <a:pt x="21600" y="13599"/>
                  </a:lnTo>
                  <a:lnTo>
                    <a:pt x="19932" y="13599"/>
                  </a:lnTo>
                  <a:lnTo>
                    <a:pt x="19932" y="3486"/>
                  </a:lnTo>
                  <a:cubicBezTo>
                    <a:pt x="19932" y="3486"/>
                    <a:pt x="21600" y="3486"/>
                    <a:pt x="21600" y="3486"/>
                  </a:cubicBezTo>
                  <a:lnTo>
                    <a:pt x="21600" y="1148"/>
                  </a:lnTo>
                  <a:lnTo>
                    <a:pt x="11959" y="1148"/>
                  </a:lnTo>
                  <a:lnTo>
                    <a:pt x="11959" y="953"/>
                  </a:lnTo>
                  <a:cubicBezTo>
                    <a:pt x="11959" y="418"/>
                    <a:pt x="11433" y="0"/>
                    <a:pt x="10787" y="0"/>
                  </a:cubicBezTo>
                  <a:close/>
                  <a:moveTo>
                    <a:pt x="3439" y="3486"/>
                  </a:moveTo>
                  <a:lnTo>
                    <a:pt x="18135" y="3486"/>
                  </a:lnTo>
                  <a:cubicBezTo>
                    <a:pt x="18135" y="3486"/>
                    <a:pt x="18135" y="13599"/>
                    <a:pt x="18135" y="13599"/>
                  </a:cubicBezTo>
                  <a:lnTo>
                    <a:pt x="3439" y="13599"/>
                  </a:lnTo>
                  <a:lnTo>
                    <a:pt x="3439" y="3486"/>
                  </a:lnTo>
                  <a:close/>
                  <a:moveTo>
                    <a:pt x="5003" y="4851"/>
                  </a:moveTo>
                  <a:cubicBezTo>
                    <a:pt x="5003" y="4850"/>
                    <a:pt x="5003" y="11931"/>
                    <a:pt x="5003" y="11931"/>
                  </a:cubicBezTo>
                  <a:lnTo>
                    <a:pt x="10136" y="11931"/>
                  </a:lnTo>
                  <a:lnTo>
                    <a:pt x="10136" y="4851"/>
                  </a:lnTo>
                  <a:lnTo>
                    <a:pt x="5003" y="4851"/>
                  </a:lnTo>
                  <a:close/>
                  <a:moveTo>
                    <a:pt x="12507" y="5543"/>
                  </a:moveTo>
                  <a:cubicBezTo>
                    <a:pt x="12507" y="5543"/>
                    <a:pt x="12507" y="6540"/>
                    <a:pt x="12507" y="6540"/>
                  </a:cubicBezTo>
                  <a:lnTo>
                    <a:pt x="17014" y="6540"/>
                  </a:lnTo>
                  <a:lnTo>
                    <a:pt x="17014" y="5543"/>
                  </a:lnTo>
                  <a:lnTo>
                    <a:pt x="12507" y="5543"/>
                  </a:lnTo>
                  <a:close/>
                  <a:moveTo>
                    <a:pt x="12507" y="8315"/>
                  </a:moveTo>
                  <a:cubicBezTo>
                    <a:pt x="12507" y="8315"/>
                    <a:pt x="12507" y="9311"/>
                    <a:pt x="12507" y="9311"/>
                  </a:cubicBezTo>
                  <a:lnTo>
                    <a:pt x="17014" y="9311"/>
                  </a:lnTo>
                  <a:lnTo>
                    <a:pt x="17014" y="8315"/>
                  </a:lnTo>
                  <a:lnTo>
                    <a:pt x="12507" y="8315"/>
                  </a:lnTo>
                  <a:close/>
                  <a:moveTo>
                    <a:pt x="12507" y="11087"/>
                  </a:moveTo>
                  <a:cubicBezTo>
                    <a:pt x="12507" y="11087"/>
                    <a:pt x="12507" y="12083"/>
                    <a:pt x="12507" y="12083"/>
                  </a:cubicBezTo>
                  <a:lnTo>
                    <a:pt x="17014" y="12083"/>
                  </a:lnTo>
                  <a:lnTo>
                    <a:pt x="17014" y="11087"/>
                  </a:lnTo>
                  <a:lnTo>
                    <a:pt x="12507" y="1108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20" name="Shape 21320"/>
            <p:cNvSpPr/>
            <p:nvPr/>
          </p:nvSpPr>
          <p:spPr>
            <a:xfrm>
              <a:off x="3548757" y="386176"/>
              <a:ext cx="733426" cy="733426"/>
            </a:xfrm>
            <a:prstGeom prst="roundRect">
              <a:avLst>
                <a:gd name="adj" fmla="val 50000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21" name="Shape 21321"/>
            <p:cNvSpPr/>
            <p:nvPr/>
          </p:nvSpPr>
          <p:spPr>
            <a:xfrm>
              <a:off x="3624187" y="520068"/>
              <a:ext cx="657992" cy="514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67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1325" name="Group 21325"/>
          <p:cNvGrpSpPr/>
          <p:nvPr/>
        </p:nvGrpSpPr>
        <p:grpSpPr>
          <a:xfrm>
            <a:off x="8779765" y="3319517"/>
            <a:ext cx="2073212" cy="637281"/>
            <a:chOff x="-3" y="0"/>
            <a:chExt cx="4146423" cy="1274561"/>
          </a:xfrm>
        </p:grpSpPr>
        <p:sp>
          <p:nvSpPr>
            <p:cNvPr id="21323" name="Shape 21323"/>
            <p:cNvSpPr/>
            <p:nvPr/>
          </p:nvSpPr>
          <p:spPr>
            <a:xfrm>
              <a:off x="-3" y="517087"/>
              <a:ext cx="4146423" cy="757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Aenean massa. Cum sociis natoque penatibus et dis parturient.</a:t>
              </a:r>
            </a:p>
          </p:txBody>
        </p:sp>
        <p:sp>
          <p:nvSpPr>
            <p:cNvPr id="21324" name="Shape 21324"/>
            <p:cNvSpPr/>
            <p:nvPr/>
          </p:nvSpPr>
          <p:spPr>
            <a:xfrm>
              <a:off x="0" y="0"/>
              <a:ext cx="3467197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2500">
                  <a:solidFill>
                    <a:srgbClr val="FBAE17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dolor.</a:t>
              </a:r>
            </a:p>
          </p:txBody>
        </p:sp>
      </p:grpSp>
      <p:grpSp>
        <p:nvGrpSpPr>
          <p:cNvPr id="21332" name="Group 21332"/>
          <p:cNvGrpSpPr/>
          <p:nvPr/>
        </p:nvGrpSpPr>
        <p:grpSpPr>
          <a:xfrm>
            <a:off x="5986758" y="3313062"/>
            <a:ext cx="2576260" cy="2697493"/>
            <a:chOff x="0" y="0"/>
            <a:chExt cx="5152521" cy="5394986"/>
          </a:xfrm>
        </p:grpSpPr>
        <p:sp>
          <p:nvSpPr>
            <p:cNvPr id="21326" name="Shape 21326"/>
            <p:cNvSpPr/>
            <p:nvPr/>
          </p:nvSpPr>
          <p:spPr>
            <a:xfrm>
              <a:off x="3596951" y="723408"/>
              <a:ext cx="832738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27" name="Shape 21327"/>
            <p:cNvSpPr/>
            <p:nvPr/>
          </p:nvSpPr>
          <p:spPr>
            <a:xfrm>
              <a:off x="0" y="630209"/>
              <a:ext cx="2938751" cy="476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3" y="0"/>
                  </a:moveTo>
                  <a:cubicBezTo>
                    <a:pt x="1935" y="0"/>
                    <a:pt x="0" y="1193"/>
                    <a:pt x="0" y="2660"/>
                  </a:cubicBezTo>
                  <a:lnTo>
                    <a:pt x="0" y="8433"/>
                  </a:lnTo>
                  <a:lnTo>
                    <a:pt x="0" y="20763"/>
                  </a:lnTo>
                  <a:lnTo>
                    <a:pt x="0" y="21510"/>
                  </a:lnTo>
                  <a:lnTo>
                    <a:pt x="799" y="21600"/>
                  </a:lnTo>
                  <a:lnTo>
                    <a:pt x="799" y="20763"/>
                  </a:lnTo>
                  <a:lnTo>
                    <a:pt x="799" y="8433"/>
                  </a:lnTo>
                  <a:lnTo>
                    <a:pt x="799" y="2660"/>
                  </a:lnTo>
                  <a:cubicBezTo>
                    <a:pt x="799" y="1465"/>
                    <a:pt x="2375" y="493"/>
                    <a:pt x="4313" y="493"/>
                  </a:cubicBezTo>
                  <a:lnTo>
                    <a:pt x="21600" y="493"/>
                  </a:lnTo>
                  <a:lnTo>
                    <a:pt x="21600" y="0"/>
                  </a:lnTo>
                  <a:cubicBezTo>
                    <a:pt x="21600" y="0"/>
                    <a:pt x="4313" y="0"/>
                    <a:pt x="43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28" name="Shape 21328"/>
            <p:cNvSpPr/>
            <p:nvPr/>
          </p:nvSpPr>
          <p:spPr>
            <a:xfrm>
              <a:off x="2227466" y="0"/>
              <a:ext cx="1410631" cy="141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29" name="Shape 21329"/>
            <p:cNvSpPr/>
            <p:nvPr/>
          </p:nvSpPr>
          <p:spPr>
            <a:xfrm>
              <a:off x="2589560" y="356704"/>
              <a:ext cx="701888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48" extrusionOk="0">
                  <a:moveTo>
                    <a:pt x="12287" y="18"/>
                  </a:moveTo>
                  <a:cubicBezTo>
                    <a:pt x="12032" y="86"/>
                    <a:pt x="11862" y="348"/>
                    <a:pt x="11862" y="645"/>
                  </a:cubicBezTo>
                  <a:lnTo>
                    <a:pt x="11862" y="14392"/>
                  </a:lnTo>
                  <a:cubicBezTo>
                    <a:pt x="11862" y="14747"/>
                    <a:pt x="12103" y="15020"/>
                    <a:pt x="12417" y="15020"/>
                  </a:cubicBezTo>
                  <a:lnTo>
                    <a:pt x="18564" y="15020"/>
                  </a:lnTo>
                  <a:cubicBezTo>
                    <a:pt x="18760" y="15020"/>
                    <a:pt x="18942" y="14917"/>
                    <a:pt x="19045" y="14727"/>
                  </a:cubicBezTo>
                  <a:cubicBezTo>
                    <a:pt x="19149" y="14538"/>
                    <a:pt x="19152" y="14297"/>
                    <a:pt x="19063" y="14099"/>
                  </a:cubicBezTo>
                  <a:lnTo>
                    <a:pt x="12935" y="352"/>
                  </a:lnTo>
                  <a:cubicBezTo>
                    <a:pt x="12818" y="87"/>
                    <a:pt x="12543" y="-52"/>
                    <a:pt x="12287" y="18"/>
                  </a:cubicBezTo>
                  <a:close/>
                  <a:moveTo>
                    <a:pt x="9751" y="59"/>
                  </a:moveTo>
                  <a:cubicBezTo>
                    <a:pt x="6385" y="1533"/>
                    <a:pt x="4089" y="5130"/>
                    <a:pt x="2753" y="7885"/>
                  </a:cubicBezTo>
                  <a:cubicBezTo>
                    <a:pt x="1950" y="9539"/>
                    <a:pt x="1425" y="11029"/>
                    <a:pt x="1124" y="11986"/>
                  </a:cubicBezTo>
                  <a:cubicBezTo>
                    <a:pt x="992" y="12405"/>
                    <a:pt x="570" y="13809"/>
                    <a:pt x="605" y="14288"/>
                  </a:cubicBezTo>
                  <a:cubicBezTo>
                    <a:pt x="630" y="14619"/>
                    <a:pt x="866" y="14873"/>
                    <a:pt x="1161" y="14873"/>
                  </a:cubicBezTo>
                  <a:lnTo>
                    <a:pt x="9955" y="14873"/>
                  </a:lnTo>
                  <a:cubicBezTo>
                    <a:pt x="10267" y="14873"/>
                    <a:pt x="10529" y="14579"/>
                    <a:pt x="10529" y="14225"/>
                  </a:cubicBezTo>
                  <a:lnTo>
                    <a:pt x="10529" y="645"/>
                  </a:lnTo>
                  <a:cubicBezTo>
                    <a:pt x="10529" y="433"/>
                    <a:pt x="10443" y="242"/>
                    <a:pt x="10288" y="122"/>
                  </a:cubicBezTo>
                  <a:cubicBezTo>
                    <a:pt x="10134" y="3"/>
                    <a:pt x="9925" y="-17"/>
                    <a:pt x="9751" y="59"/>
                  </a:cubicBezTo>
                  <a:close/>
                  <a:moveTo>
                    <a:pt x="9399" y="1629"/>
                  </a:moveTo>
                  <a:lnTo>
                    <a:pt x="9399" y="13576"/>
                  </a:lnTo>
                  <a:lnTo>
                    <a:pt x="1864" y="13576"/>
                  </a:lnTo>
                  <a:cubicBezTo>
                    <a:pt x="2420" y="11355"/>
                    <a:pt x="4806" y="4262"/>
                    <a:pt x="9399" y="1629"/>
                  </a:cubicBezTo>
                  <a:close/>
                  <a:moveTo>
                    <a:pt x="12991" y="3344"/>
                  </a:moveTo>
                  <a:lnTo>
                    <a:pt x="17638" y="13744"/>
                  </a:lnTo>
                  <a:lnTo>
                    <a:pt x="12991" y="13744"/>
                  </a:lnTo>
                  <a:cubicBezTo>
                    <a:pt x="12991" y="13744"/>
                    <a:pt x="12991" y="3345"/>
                    <a:pt x="12991" y="3344"/>
                  </a:cubicBezTo>
                  <a:close/>
                  <a:moveTo>
                    <a:pt x="568" y="16087"/>
                  </a:moveTo>
                  <a:cubicBezTo>
                    <a:pt x="328" y="16087"/>
                    <a:pt x="111" y="16249"/>
                    <a:pt x="32" y="16505"/>
                  </a:cubicBezTo>
                  <a:cubicBezTo>
                    <a:pt x="-50" y="16761"/>
                    <a:pt x="31" y="17046"/>
                    <a:pt x="217" y="17217"/>
                  </a:cubicBezTo>
                  <a:lnTo>
                    <a:pt x="4771" y="21402"/>
                  </a:lnTo>
                  <a:cubicBezTo>
                    <a:pt x="4873" y="21494"/>
                    <a:pt x="4993" y="21548"/>
                    <a:pt x="5123" y="21548"/>
                  </a:cubicBezTo>
                  <a:lnTo>
                    <a:pt x="16397" y="21548"/>
                  </a:lnTo>
                  <a:cubicBezTo>
                    <a:pt x="16527" y="21548"/>
                    <a:pt x="16648" y="21494"/>
                    <a:pt x="16749" y="21402"/>
                  </a:cubicBezTo>
                  <a:lnTo>
                    <a:pt x="21304" y="17217"/>
                  </a:lnTo>
                  <a:cubicBezTo>
                    <a:pt x="21489" y="17046"/>
                    <a:pt x="21550" y="16761"/>
                    <a:pt x="21470" y="16505"/>
                  </a:cubicBezTo>
                  <a:cubicBezTo>
                    <a:pt x="21389" y="16249"/>
                    <a:pt x="21173" y="16087"/>
                    <a:pt x="20933" y="16087"/>
                  </a:cubicBezTo>
                  <a:lnTo>
                    <a:pt x="568" y="16087"/>
                  </a:lnTo>
                  <a:close/>
                  <a:moveTo>
                    <a:pt x="2161" y="17363"/>
                  </a:moveTo>
                  <a:lnTo>
                    <a:pt x="19341" y="17363"/>
                  </a:lnTo>
                  <a:cubicBezTo>
                    <a:pt x="19341" y="17363"/>
                    <a:pt x="16194" y="20272"/>
                    <a:pt x="16194" y="20272"/>
                  </a:cubicBezTo>
                  <a:lnTo>
                    <a:pt x="5326" y="20272"/>
                  </a:lnTo>
                  <a:lnTo>
                    <a:pt x="2161" y="1736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30" name="Shape 21330"/>
            <p:cNvSpPr/>
            <p:nvPr/>
          </p:nvSpPr>
          <p:spPr>
            <a:xfrm>
              <a:off x="4419095" y="350151"/>
              <a:ext cx="733426" cy="733425"/>
            </a:xfrm>
            <a:prstGeom prst="roundRect">
              <a:avLst>
                <a:gd name="adj" fmla="val 50000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31" name="Shape 21331"/>
            <p:cNvSpPr/>
            <p:nvPr/>
          </p:nvSpPr>
          <p:spPr>
            <a:xfrm>
              <a:off x="4494525" y="503500"/>
              <a:ext cx="657996" cy="564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67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1335" name="Group 21335"/>
          <p:cNvGrpSpPr/>
          <p:nvPr/>
        </p:nvGrpSpPr>
        <p:grpSpPr>
          <a:xfrm>
            <a:off x="8779766" y="4683166"/>
            <a:ext cx="2073211" cy="637281"/>
            <a:chOff x="0" y="0"/>
            <a:chExt cx="4146420" cy="1274561"/>
          </a:xfrm>
        </p:grpSpPr>
        <p:sp>
          <p:nvSpPr>
            <p:cNvPr id="21333" name="Shape 21333"/>
            <p:cNvSpPr/>
            <p:nvPr/>
          </p:nvSpPr>
          <p:spPr>
            <a:xfrm>
              <a:off x="0" y="517087"/>
              <a:ext cx="4146420" cy="757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Aenean massa. Cum sociis natoque penatibus et dis parturient.</a:t>
              </a:r>
            </a:p>
          </p:txBody>
        </p:sp>
        <p:sp>
          <p:nvSpPr>
            <p:cNvPr id="21334" name="Shape 21334"/>
            <p:cNvSpPr/>
            <p:nvPr/>
          </p:nvSpPr>
          <p:spPr>
            <a:xfrm>
              <a:off x="0" y="0"/>
              <a:ext cx="3467197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2500">
                  <a:solidFill>
                    <a:srgbClr val="E321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dolor.</a:t>
              </a:r>
            </a:p>
          </p:txBody>
        </p:sp>
      </p:grpSp>
      <p:grpSp>
        <p:nvGrpSpPr>
          <p:cNvPr id="21342" name="Group 21342"/>
          <p:cNvGrpSpPr/>
          <p:nvPr/>
        </p:nvGrpSpPr>
        <p:grpSpPr>
          <a:xfrm>
            <a:off x="6540909" y="4671272"/>
            <a:ext cx="2022111" cy="1265429"/>
            <a:chOff x="0" y="0"/>
            <a:chExt cx="4044220" cy="2530858"/>
          </a:xfrm>
        </p:grpSpPr>
        <p:sp>
          <p:nvSpPr>
            <p:cNvPr id="21336" name="Shape 21336"/>
            <p:cNvSpPr/>
            <p:nvPr/>
          </p:nvSpPr>
          <p:spPr>
            <a:xfrm>
              <a:off x="2488651" y="737604"/>
              <a:ext cx="832737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37" name="Shape 21337"/>
            <p:cNvSpPr/>
            <p:nvPr/>
          </p:nvSpPr>
          <p:spPr>
            <a:xfrm>
              <a:off x="0" y="641075"/>
              <a:ext cx="1842966" cy="188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7" y="0"/>
                  </a:moveTo>
                  <a:cubicBezTo>
                    <a:pt x="3085" y="0"/>
                    <a:pt x="0" y="3009"/>
                    <a:pt x="0" y="6706"/>
                  </a:cubicBezTo>
                  <a:lnTo>
                    <a:pt x="0" y="9657"/>
                  </a:lnTo>
                  <a:lnTo>
                    <a:pt x="0" y="19251"/>
                  </a:lnTo>
                  <a:lnTo>
                    <a:pt x="0" y="21600"/>
                  </a:lnTo>
                  <a:lnTo>
                    <a:pt x="1273" y="21033"/>
                  </a:lnTo>
                  <a:lnTo>
                    <a:pt x="1273" y="19251"/>
                  </a:lnTo>
                  <a:lnTo>
                    <a:pt x="1273" y="9657"/>
                  </a:lnTo>
                  <a:lnTo>
                    <a:pt x="1273" y="6706"/>
                  </a:lnTo>
                  <a:cubicBezTo>
                    <a:pt x="1273" y="3693"/>
                    <a:pt x="3787" y="1242"/>
                    <a:pt x="6877" y="1242"/>
                  </a:cubicBezTo>
                  <a:lnTo>
                    <a:pt x="21600" y="1242"/>
                  </a:lnTo>
                  <a:lnTo>
                    <a:pt x="21600" y="0"/>
                  </a:lnTo>
                  <a:cubicBezTo>
                    <a:pt x="21600" y="0"/>
                    <a:pt x="6877" y="0"/>
                    <a:pt x="68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38" name="Shape 21338"/>
            <p:cNvSpPr/>
            <p:nvPr/>
          </p:nvSpPr>
          <p:spPr>
            <a:xfrm>
              <a:off x="1119166" y="0"/>
              <a:ext cx="1410630" cy="141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39" name="Shape 21339"/>
            <p:cNvSpPr/>
            <p:nvPr/>
          </p:nvSpPr>
          <p:spPr>
            <a:xfrm>
              <a:off x="1511208" y="354161"/>
              <a:ext cx="711281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20059"/>
                  </a:moveTo>
                  <a:lnTo>
                    <a:pt x="16199" y="16202"/>
                  </a:lnTo>
                  <a:lnTo>
                    <a:pt x="16199" y="13885"/>
                  </a:lnTo>
                  <a:lnTo>
                    <a:pt x="20249" y="10801"/>
                  </a:lnTo>
                  <a:cubicBezTo>
                    <a:pt x="20249" y="10801"/>
                    <a:pt x="20249" y="20059"/>
                    <a:pt x="20249" y="20059"/>
                  </a:cubicBezTo>
                  <a:close/>
                  <a:moveTo>
                    <a:pt x="12824" y="9268"/>
                  </a:moveTo>
                  <a:cubicBezTo>
                    <a:pt x="10955" y="9268"/>
                    <a:pt x="9442" y="7534"/>
                    <a:pt x="9442" y="5403"/>
                  </a:cubicBezTo>
                  <a:cubicBezTo>
                    <a:pt x="9442" y="3267"/>
                    <a:pt x="10958" y="1533"/>
                    <a:pt x="12824" y="1533"/>
                  </a:cubicBezTo>
                  <a:cubicBezTo>
                    <a:pt x="14692" y="1533"/>
                    <a:pt x="16205" y="3267"/>
                    <a:pt x="16205" y="5403"/>
                  </a:cubicBezTo>
                  <a:cubicBezTo>
                    <a:pt x="16205" y="7534"/>
                    <a:pt x="14692" y="9268"/>
                    <a:pt x="12824" y="9268"/>
                  </a:cubicBezTo>
                  <a:cubicBezTo>
                    <a:pt x="12824" y="9268"/>
                    <a:pt x="12824" y="9268"/>
                    <a:pt x="12824" y="9268"/>
                  </a:cubicBezTo>
                  <a:close/>
                  <a:moveTo>
                    <a:pt x="14850" y="18514"/>
                  </a:moveTo>
                  <a:cubicBezTo>
                    <a:pt x="14850" y="19367"/>
                    <a:pt x="14245" y="20059"/>
                    <a:pt x="13499" y="20059"/>
                  </a:cubicBezTo>
                  <a:lnTo>
                    <a:pt x="2698" y="20059"/>
                  </a:lnTo>
                  <a:cubicBezTo>
                    <a:pt x="1953" y="20059"/>
                    <a:pt x="1352" y="19369"/>
                    <a:pt x="1352" y="18514"/>
                  </a:cubicBezTo>
                  <a:lnTo>
                    <a:pt x="1352" y="12345"/>
                  </a:lnTo>
                  <a:cubicBezTo>
                    <a:pt x="1352" y="11490"/>
                    <a:pt x="1953" y="10801"/>
                    <a:pt x="2698" y="10801"/>
                  </a:cubicBezTo>
                  <a:lnTo>
                    <a:pt x="13499" y="10801"/>
                  </a:lnTo>
                  <a:cubicBezTo>
                    <a:pt x="14245" y="10801"/>
                    <a:pt x="14850" y="11490"/>
                    <a:pt x="14850" y="12345"/>
                  </a:cubicBezTo>
                  <a:cubicBezTo>
                    <a:pt x="14850" y="12345"/>
                    <a:pt x="14850" y="18514"/>
                    <a:pt x="14850" y="18514"/>
                  </a:cubicBezTo>
                  <a:close/>
                  <a:moveTo>
                    <a:pt x="1352" y="6170"/>
                  </a:moveTo>
                  <a:cubicBezTo>
                    <a:pt x="1352" y="4469"/>
                    <a:pt x="2557" y="3086"/>
                    <a:pt x="4051" y="3086"/>
                  </a:cubicBezTo>
                  <a:cubicBezTo>
                    <a:pt x="5539" y="3086"/>
                    <a:pt x="6750" y="4469"/>
                    <a:pt x="6750" y="6170"/>
                  </a:cubicBezTo>
                  <a:cubicBezTo>
                    <a:pt x="6750" y="7877"/>
                    <a:pt x="5539" y="9259"/>
                    <a:pt x="4051" y="9259"/>
                  </a:cubicBezTo>
                  <a:cubicBezTo>
                    <a:pt x="2557" y="9259"/>
                    <a:pt x="1352" y="7877"/>
                    <a:pt x="1352" y="6170"/>
                  </a:cubicBezTo>
                  <a:cubicBezTo>
                    <a:pt x="1352" y="6170"/>
                    <a:pt x="1352" y="6170"/>
                    <a:pt x="1352" y="6170"/>
                  </a:cubicBezTo>
                  <a:close/>
                  <a:moveTo>
                    <a:pt x="20249" y="9259"/>
                  </a:moveTo>
                  <a:lnTo>
                    <a:pt x="16199" y="12345"/>
                  </a:lnTo>
                  <a:cubicBezTo>
                    <a:pt x="16199" y="11406"/>
                    <a:pt x="15826" y="10578"/>
                    <a:pt x="15248" y="10014"/>
                  </a:cubicBezTo>
                  <a:cubicBezTo>
                    <a:pt x="16623" y="9067"/>
                    <a:pt x="17550" y="7365"/>
                    <a:pt x="17550" y="5403"/>
                  </a:cubicBezTo>
                  <a:cubicBezTo>
                    <a:pt x="17550" y="2420"/>
                    <a:pt x="15433" y="0"/>
                    <a:pt x="12824" y="0"/>
                  </a:cubicBezTo>
                  <a:cubicBezTo>
                    <a:pt x="10213" y="0"/>
                    <a:pt x="8101" y="2420"/>
                    <a:pt x="8101" y="5403"/>
                  </a:cubicBezTo>
                  <a:cubicBezTo>
                    <a:pt x="8101" y="6912"/>
                    <a:pt x="8647" y="8277"/>
                    <a:pt x="9524" y="9259"/>
                  </a:cubicBezTo>
                  <a:lnTo>
                    <a:pt x="7049" y="9259"/>
                  </a:lnTo>
                  <a:cubicBezTo>
                    <a:pt x="7695" y="8438"/>
                    <a:pt x="8101" y="7365"/>
                    <a:pt x="8101" y="6170"/>
                  </a:cubicBezTo>
                  <a:cubicBezTo>
                    <a:pt x="8101" y="3617"/>
                    <a:pt x="6288" y="1546"/>
                    <a:pt x="4051" y="1546"/>
                  </a:cubicBezTo>
                  <a:cubicBezTo>
                    <a:pt x="1813" y="1546"/>
                    <a:pt x="0" y="3617"/>
                    <a:pt x="0" y="6170"/>
                  </a:cubicBezTo>
                  <a:cubicBezTo>
                    <a:pt x="0" y="7568"/>
                    <a:pt x="550" y="8804"/>
                    <a:pt x="1405" y="9651"/>
                  </a:cubicBezTo>
                  <a:cubicBezTo>
                    <a:pt x="571" y="10179"/>
                    <a:pt x="0" y="11181"/>
                    <a:pt x="0" y="12345"/>
                  </a:cubicBezTo>
                  <a:lnTo>
                    <a:pt x="0" y="18514"/>
                  </a:lnTo>
                  <a:cubicBezTo>
                    <a:pt x="0" y="20220"/>
                    <a:pt x="1210" y="21600"/>
                    <a:pt x="2698" y="21600"/>
                  </a:cubicBezTo>
                  <a:lnTo>
                    <a:pt x="13499" y="21600"/>
                  </a:lnTo>
                  <a:cubicBezTo>
                    <a:pt x="14989" y="21600"/>
                    <a:pt x="16199" y="20220"/>
                    <a:pt x="16199" y="18514"/>
                  </a:cubicBezTo>
                  <a:lnTo>
                    <a:pt x="16199" y="17743"/>
                  </a:lnTo>
                  <a:lnTo>
                    <a:pt x="20249" y="21600"/>
                  </a:lnTo>
                  <a:cubicBezTo>
                    <a:pt x="20994" y="21600"/>
                    <a:pt x="21600" y="20911"/>
                    <a:pt x="21600" y="20059"/>
                  </a:cubicBezTo>
                  <a:lnTo>
                    <a:pt x="21600" y="10801"/>
                  </a:lnTo>
                  <a:cubicBezTo>
                    <a:pt x="21600" y="9949"/>
                    <a:pt x="20994" y="9259"/>
                    <a:pt x="20249" y="9259"/>
                  </a:cubicBezTo>
                  <a:cubicBezTo>
                    <a:pt x="20249" y="9259"/>
                    <a:pt x="20249" y="9259"/>
                    <a:pt x="20249" y="92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1340" name="Shape 21340"/>
            <p:cNvSpPr/>
            <p:nvPr/>
          </p:nvSpPr>
          <p:spPr>
            <a:xfrm>
              <a:off x="3310794" y="361027"/>
              <a:ext cx="733426" cy="733426"/>
            </a:xfrm>
            <a:prstGeom prst="roundRect">
              <a:avLst>
                <a:gd name="adj" fmla="val 50000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21341" name="Shape 21341"/>
            <p:cNvSpPr/>
            <p:nvPr/>
          </p:nvSpPr>
          <p:spPr>
            <a:xfrm>
              <a:off x="3386226" y="514376"/>
              <a:ext cx="657990" cy="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67" dirty="0">
                  <a:latin typeface="+mn-lt"/>
                  <a:ea typeface="+mn-ea"/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75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6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2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2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" fill="hold"/>
                                        <p:tgtEl>
                                          <p:spTgt spid="2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" fill="hold"/>
                                        <p:tgtEl>
                                          <p:spTgt spid="2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2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" fill="hold"/>
                                        <p:tgtEl>
                                          <p:spTgt spid="2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" fill="hold"/>
                                        <p:tgtEl>
                                          <p:spTgt spid="2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4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" fill="hold"/>
                                        <p:tgtEl>
                                          <p:spTgt spid="2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" fill="hold"/>
                                        <p:tgtEl>
                                          <p:spTgt spid="2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2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2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2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" fill="hold"/>
                                        <p:tgtEl>
                                          <p:spTgt spid="2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2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" fill="hold"/>
                                        <p:tgtEl>
                                          <p:spTgt spid="2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" fill="hold"/>
                                        <p:tgtEl>
                                          <p:spTgt spid="2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8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8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" fill="hold"/>
                                        <p:tgtEl>
                                          <p:spTgt spid="2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" fill="hold"/>
                                        <p:tgtEl>
                                          <p:spTgt spid="2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6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2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2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6" grpId="0" animBg="1" advAuto="0"/>
      <p:bldP spid="21285" grpId="0" animBg="1" advAuto="0"/>
      <p:bldP spid="21292" grpId="0" animBg="1" advAuto="0"/>
      <p:bldP spid="21295" grpId="0" animBg="1" advAuto="0"/>
      <p:bldP spid="21302" grpId="0" animBg="1" advAuto="0"/>
      <p:bldP spid="21305" grpId="0" animBg="1" advAuto="0"/>
      <p:bldP spid="21312" grpId="0" animBg="1" advAuto="0"/>
      <p:bldP spid="21315" grpId="0" animBg="1" advAuto="0"/>
      <p:bldP spid="21322" grpId="0" animBg="1" advAuto="0"/>
      <p:bldP spid="21325" grpId="0" animBg="1" advAuto="0"/>
      <p:bldP spid="21332" grpId="0" animBg="1" advAuto="0"/>
      <p:bldP spid="21335" grpId="0" animBg="1" advAuto="0"/>
      <p:bldP spid="2134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00" name="Group 22600"/>
          <p:cNvGrpSpPr/>
          <p:nvPr/>
        </p:nvGrpSpPr>
        <p:grpSpPr>
          <a:xfrm>
            <a:off x="2684082" y="4093801"/>
            <a:ext cx="7468188" cy="3925108"/>
            <a:chOff x="-547482" y="100449"/>
            <a:chExt cx="14936375" cy="7850215"/>
          </a:xfrm>
        </p:grpSpPr>
        <p:sp>
          <p:nvSpPr>
            <p:cNvPr id="22594" name="Shape 22594"/>
            <p:cNvSpPr/>
            <p:nvPr/>
          </p:nvSpPr>
          <p:spPr>
            <a:xfrm>
              <a:off x="-547483" y="1713898"/>
              <a:ext cx="4074101" cy="623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59" extrusionOk="0">
                  <a:moveTo>
                    <a:pt x="8098" y="6888"/>
                  </a:moveTo>
                  <a:cubicBezTo>
                    <a:pt x="8172" y="7536"/>
                    <a:pt x="8788" y="6925"/>
                    <a:pt x="8946" y="6710"/>
                  </a:cubicBezTo>
                  <a:cubicBezTo>
                    <a:pt x="9161" y="6641"/>
                    <a:pt x="8863" y="5513"/>
                    <a:pt x="8962" y="4530"/>
                  </a:cubicBezTo>
                  <a:cubicBezTo>
                    <a:pt x="8840" y="3751"/>
                    <a:pt x="8782" y="2976"/>
                    <a:pt x="8794" y="2197"/>
                  </a:cubicBezTo>
                  <a:cubicBezTo>
                    <a:pt x="8746" y="1782"/>
                    <a:pt x="8517" y="1213"/>
                    <a:pt x="8567" y="563"/>
                  </a:cubicBezTo>
                  <a:cubicBezTo>
                    <a:pt x="8780" y="-241"/>
                    <a:pt x="10274" y="-85"/>
                    <a:pt x="10545" y="415"/>
                  </a:cubicBezTo>
                  <a:cubicBezTo>
                    <a:pt x="10883" y="978"/>
                    <a:pt x="10970" y="1551"/>
                    <a:pt x="11051" y="2216"/>
                  </a:cubicBezTo>
                  <a:cubicBezTo>
                    <a:pt x="11117" y="2791"/>
                    <a:pt x="11196" y="3035"/>
                    <a:pt x="11323" y="3610"/>
                  </a:cubicBezTo>
                  <a:cubicBezTo>
                    <a:pt x="11464" y="4632"/>
                    <a:pt x="11444" y="5698"/>
                    <a:pt x="11368" y="6781"/>
                  </a:cubicBezTo>
                  <a:cubicBezTo>
                    <a:pt x="11738" y="6874"/>
                    <a:pt x="12038" y="6413"/>
                    <a:pt x="12187" y="6068"/>
                  </a:cubicBezTo>
                  <a:cubicBezTo>
                    <a:pt x="12384" y="5600"/>
                    <a:pt x="12558" y="5114"/>
                    <a:pt x="12724" y="4606"/>
                  </a:cubicBezTo>
                  <a:cubicBezTo>
                    <a:pt x="12843" y="4023"/>
                    <a:pt x="12901" y="3392"/>
                    <a:pt x="13035" y="2827"/>
                  </a:cubicBezTo>
                  <a:cubicBezTo>
                    <a:pt x="13116" y="2354"/>
                    <a:pt x="13139" y="1819"/>
                    <a:pt x="13348" y="1407"/>
                  </a:cubicBezTo>
                  <a:cubicBezTo>
                    <a:pt x="13651" y="579"/>
                    <a:pt x="15350" y="679"/>
                    <a:pt x="15393" y="1728"/>
                  </a:cubicBezTo>
                  <a:lnTo>
                    <a:pt x="15219" y="3227"/>
                  </a:lnTo>
                  <a:cubicBezTo>
                    <a:pt x="15097" y="3947"/>
                    <a:pt x="15174" y="4575"/>
                    <a:pt x="14990" y="5105"/>
                  </a:cubicBezTo>
                  <a:cubicBezTo>
                    <a:pt x="14936" y="5739"/>
                    <a:pt x="14808" y="6373"/>
                    <a:pt x="14629" y="7007"/>
                  </a:cubicBezTo>
                  <a:cubicBezTo>
                    <a:pt x="14547" y="7594"/>
                    <a:pt x="14698" y="8574"/>
                    <a:pt x="14732" y="8701"/>
                  </a:cubicBezTo>
                  <a:cubicBezTo>
                    <a:pt x="14914" y="9139"/>
                    <a:pt x="14995" y="9769"/>
                    <a:pt x="15494" y="9937"/>
                  </a:cubicBezTo>
                  <a:cubicBezTo>
                    <a:pt x="15870" y="9818"/>
                    <a:pt x="16058" y="9602"/>
                    <a:pt x="16385" y="9119"/>
                  </a:cubicBezTo>
                  <a:cubicBezTo>
                    <a:pt x="17050" y="7998"/>
                    <a:pt x="18381" y="7260"/>
                    <a:pt x="20367" y="7126"/>
                  </a:cubicBezTo>
                  <a:cubicBezTo>
                    <a:pt x="21229" y="7084"/>
                    <a:pt x="21335" y="7679"/>
                    <a:pt x="20998" y="7852"/>
                  </a:cubicBezTo>
                  <a:cubicBezTo>
                    <a:pt x="20657" y="8044"/>
                    <a:pt x="20118" y="8260"/>
                    <a:pt x="19870" y="8461"/>
                  </a:cubicBezTo>
                  <a:cubicBezTo>
                    <a:pt x="18866" y="9563"/>
                    <a:pt x="18031" y="11164"/>
                    <a:pt x="17602" y="12043"/>
                  </a:cubicBezTo>
                  <a:cubicBezTo>
                    <a:pt x="17128" y="13014"/>
                    <a:pt x="15379" y="14174"/>
                    <a:pt x="14960" y="14748"/>
                  </a:cubicBezTo>
                  <a:cubicBezTo>
                    <a:pt x="14158" y="15589"/>
                    <a:pt x="14170" y="16557"/>
                    <a:pt x="14170" y="16557"/>
                  </a:cubicBezTo>
                  <a:cubicBezTo>
                    <a:pt x="14170" y="16557"/>
                    <a:pt x="14121" y="20629"/>
                    <a:pt x="14170" y="21359"/>
                  </a:cubicBezTo>
                  <a:lnTo>
                    <a:pt x="6808" y="21359"/>
                  </a:lnTo>
                  <a:lnTo>
                    <a:pt x="6808" y="16746"/>
                  </a:lnTo>
                  <a:lnTo>
                    <a:pt x="5933" y="15319"/>
                  </a:lnTo>
                  <a:cubicBezTo>
                    <a:pt x="4793" y="13844"/>
                    <a:pt x="4691" y="12546"/>
                    <a:pt x="4471" y="11216"/>
                  </a:cubicBezTo>
                  <a:cubicBezTo>
                    <a:pt x="4243" y="10713"/>
                    <a:pt x="3910" y="9725"/>
                    <a:pt x="3786" y="9659"/>
                  </a:cubicBezTo>
                  <a:cubicBezTo>
                    <a:pt x="3576" y="9302"/>
                    <a:pt x="2364" y="8592"/>
                    <a:pt x="2177" y="8243"/>
                  </a:cubicBezTo>
                  <a:cubicBezTo>
                    <a:pt x="1463" y="7407"/>
                    <a:pt x="354" y="6571"/>
                    <a:pt x="83" y="5766"/>
                  </a:cubicBezTo>
                  <a:cubicBezTo>
                    <a:pt x="-265" y="5205"/>
                    <a:pt x="542" y="4628"/>
                    <a:pt x="1386" y="5164"/>
                  </a:cubicBezTo>
                  <a:cubicBezTo>
                    <a:pt x="1822" y="5496"/>
                    <a:pt x="3061" y="6756"/>
                    <a:pt x="4020" y="7471"/>
                  </a:cubicBezTo>
                  <a:cubicBezTo>
                    <a:pt x="4387" y="7730"/>
                    <a:pt x="4788" y="8065"/>
                    <a:pt x="5085" y="8362"/>
                  </a:cubicBezTo>
                  <a:cubicBezTo>
                    <a:pt x="5644" y="8666"/>
                    <a:pt x="6401" y="8048"/>
                    <a:pt x="6203" y="7661"/>
                  </a:cubicBezTo>
                  <a:cubicBezTo>
                    <a:pt x="5957" y="7019"/>
                    <a:pt x="5512" y="6239"/>
                    <a:pt x="5464" y="5735"/>
                  </a:cubicBezTo>
                  <a:cubicBezTo>
                    <a:pt x="5232" y="4982"/>
                    <a:pt x="5025" y="4229"/>
                    <a:pt x="4887" y="3476"/>
                  </a:cubicBezTo>
                  <a:cubicBezTo>
                    <a:pt x="4707" y="3063"/>
                    <a:pt x="4446" y="2573"/>
                    <a:pt x="4417" y="2144"/>
                  </a:cubicBezTo>
                  <a:cubicBezTo>
                    <a:pt x="4278" y="1064"/>
                    <a:pt x="5936" y="984"/>
                    <a:pt x="6337" y="1831"/>
                  </a:cubicBezTo>
                  <a:cubicBezTo>
                    <a:pt x="6510" y="2336"/>
                    <a:pt x="6731" y="2856"/>
                    <a:pt x="6889" y="3381"/>
                  </a:cubicBezTo>
                  <a:cubicBezTo>
                    <a:pt x="6951" y="4080"/>
                    <a:pt x="7537" y="4887"/>
                    <a:pt x="7773" y="5640"/>
                  </a:cubicBezTo>
                  <a:cubicBezTo>
                    <a:pt x="7963" y="6033"/>
                    <a:pt x="8036" y="6472"/>
                    <a:pt x="8098" y="6888"/>
                  </a:cubicBezTo>
                  <a:close/>
                </a:path>
              </a:pathLst>
            </a:custGeom>
            <a:solidFill>
              <a:schemeClr val="accent2">
                <a:alpha val="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2595" name="Shape 22595"/>
            <p:cNvSpPr/>
            <p:nvPr/>
          </p:nvSpPr>
          <p:spPr>
            <a:xfrm>
              <a:off x="1301105" y="1119387"/>
              <a:ext cx="4074102" cy="623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59" extrusionOk="0">
                  <a:moveTo>
                    <a:pt x="8098" y="6888"/>
                  </a:moveTo>
                  <a:cubicBezTo>
                    <a:pt x="8172" y="7536"/>
                    <a:pt x="8788" y="6925"/>
                    <a:pt x="8946" y="6710"/>
                  </a:cubicBezTo>
                  <a:cubicBezTo>
                    <a:pt x="9161" y="6641"/>
                    <a:pt x="8863" y="5513"/>
                    <a:pt x="8962" y="4530"/>
                  </a:cubicBezTo>
                  <a:cubicBezTo>
                    <a:pt x="8840" y="3751"/>
                    <a:pt x="8782" y="2976"/>
                    <a:pt x="8794" y="2197"/>
                  </a:cubicBezTo>
                  <a:cubicBezTo>
                    <a:pt x="8746" y="1782"/>
                    <a:pt x="8517" y="1213"/>
                    <a:pt x="8567" y="563"/>
                  </a:cubicBezTo>
                  <a:cubicBezTo>
                    <a:pt x="8780" y="-241"/>
                    <a:pt x="10274" y="-85"/>
                    <a:pt x="10545" y="415"/>
                  </a:cubicBezTo>
                  <a:cubicBezTo>
                    <a:pt x="10883" y="978"/>
                    <a:pt x="10970" y="1551"/>
                    <a:pt x="11051" y="2216"/>
                  </a:cubicBezTo>
                  <a:cubicBezTo>
                    <a:pt x="11117" y="2791"/>
                    <a:pt x="11196" y="3035"/>
                    <a:pt x="11323" y="3610"/>
                  </a:cubicBezTo>
                  <a:cubicBezTo>
                    <a:pt x="11464" y="4632"/>
                    <a:pt x="11444" y="5698"/>
                    <a:pt x="11368" y="6781"/>
                  </a:cubicBezTo>
                  <a:cubicBezTo>
                    <a:pt x="11738" y="6874"/>
                    <a:pt x="12038" y="6413"/>
                    <a:pt x="12187" y="6068"/>
                  </a:cubicBezTo>
                  <a:cubicBezTo>
                    <a:pt x="12384" y="5600"/>
                    <a:pt x="12558" y="5114"/>
                    <a:pt x="12724" y="4606"/>
                  </a:cubicBezTo>
                  <a:cubicBezTo>
                    <a:pt x="12843" y="4023"/>
                    <a:pt x="12901" y="3392"/>
                    <a:pt x="13035" y="2827"/>
                  </a:cubicBezTo>
                  <a:cubicBezTo>
                    <a:pt x="13116" y="2354"/>
                    <a:pt x="13139" y="1819"/>
                    <a:pt x="13348" y="1407"/>
                  </a:cubicBezTo>
                  <a:cubicBezTo>
                    <a:pt x="13651" y="579"/>
                    <a:pt x="15350" y="679"/>
                    <a:pt x="15393" y="1728"/>
                  </a:cubicBezTo>
                  <a:lnTo>
                    <a:pt x="15219" y="3227"/>
                  </a:lnTo>
                  <a:cubicBezTo>
                    <a:pt x="15097" y="3947"/>
                    <a:pt x="15174" y="4575"/>
                    <a:pt x="14990" y="5105"/>
                  </a:cubicBezTo>
                  <a:cubicBezTo>
                    <a:pt x="14936" y="5739"/>
                    <a:pt x="14808" y="6373"/>
                    <a:pt x="14629" y="7007"/>
                  </a:cubicBezTo>
                  <a:cubicBezTo>
                    <a:pt x="14547" y="7594"/>
                    <a:pt x="14698" y="8574"/>
                    <a:pt x="14732" y="8701"/>
                  </a:cubicBezTo>
                  <a:cubicBezTo>
                    <a:pt x="14914" y="9139"/>
                    <a:pt x="14995" y="9769"/>
                    <a:pt x="15494" y="9937"/>
                  </a:cubicBezTo>
                  <a:cubicBezTo>
                    <a:pt x="15870" y="9818"/>
                    <a:pt x="16058" y="9602"/>
                    <a:pt x="16385" y="9119"/>
                  </a:cubicBezTo>
                  <a:cubicBezTo>
                    <a:pt x="17050" y="7998"/>
                    <a:pt x="18381" y="7260"/>
                    <a:pt x="20367" y="7126"/>
                  </a:cubicBezTo>
                  <a:cubicBezTo>
                    <a:pt x="21229" y="7084"/>
                    <a:pt x="21335" y="7679"/>
                    <a:pt x="20998" y="7852"/>
                  </a:cubicBezTo>
                  <a:cubicBezTo>
                    <a:pt x="20657" y="8044"/>
                    <a:pt x="20118" y="8260"/>
                    <a:pt x="19870" y="8461"/>
                  </a:cubicBezTo>
                  <a:cubicBezTo>
                    <a:pt x="18866" y="9563"/>
                    <a:pt x="18031" y="11164"/>
                    <a:pt x="17602" y="12043"/>
                  </a:cubicBezTo>
                  <a:cubicBezTo>
                    <a:pt x="17128" y="13014"/>
                    <a:pt x="15379" y="14174"/>
                    <a:pt x="14960" y="14748"/>
                  </a:cubicBezTo>
                  <a:cubicBezTo>
                    <a:pt x="14158" y="15589"/>
                    <a:pt x="14170" y="16557"/>
                    <a:pt x="14170" y="16557"/>
                  </a:cubicBezTo>
                  <a:cubicBezTo>
                    <a:pt x="14170" y="16557"/>
                    <a:pt x="14121" y="20629"/>
                    <a:pt x="14170" y="21359"/>
                  </a:cubicBezTo>
                  <a:lnTo>
                    <a:pt x="6808" y="21359"/>
                  </a:lnTo>
                  <a:lnTo>
                    <a:pt x="6808" y="16746"/>
                  </a:lnTo>
                  <a:lnTo>
                    <a:pt x="5933" y="15319"/>
                  </a:lnTo>
                  <a:cubicBezTo>
                    <a:pt x="4793" y="13844"/>
                    <a:pt x="4691" y="12546"/>
                    <a:pt x="4471" y="11216"/>
                  </a:cubicBezTo>
                  <a:cubicBezTo>
                    <a:pt x="4243" y="10713"/>
                    <a:pt x="3910" y="9725"/>
                    <a:pt x="3786" y="9659"/>
                  </a:cubicBezTo>
                  <a:cubicBezTo>
                    <a:pt x="3576" y="9302"/>
                    <a:pt x="2364" y="8592"/>
                    <a:pt x="2177" y="8243"/>
                  </a:cubicBezTo>
                  <a:cubicBezTo>
                    <a:pt x="1463" y="7407"/>
                    <a:pt x="354" y="6571"/>
                    <a:pt x="83" y="5766"/>
                  </a:cubicBezTo>
                  <a:cubicBezTo>
                    <a:pt x="-265" y="5205"/>
                    <a:pt x="542" y="4628"/>
                    <a:pt x="1386" y="5164"/>
                  </a:cubicBezTo>
                  <a:cubicBezTo>
                    <a:pt x="1822" y="5496"/>
                    <a:pt x="3061" y="6756"/>
                    <a:pt x="4020" y="7471"/>
                  </a:cubicBezTo>
                  <a:cubicBezTo>
                    <a:pt x="4387" y="7730"/>
                    <a:pt x="4788" y="8065"/>
                    <a:pt x="5085" y="8362"/>
                  </a:cubicBezTo>
                  <a:cubicBezTo>
                    <a:pt x="5644" y="8666"/>
                    <a:pt x="6401" y="8048"/>
                    <a:pt x="6203" y="7661"/>
                  </a:cubicBezTo>
                  <a:cubicBezTo>
                    <a:pt x="5957" y="7019"/>
                    <a:pt x="5512" y="6239"/>
                    <a:pt x="5464" y="5735"/>
                  </a:cubicBezTo>
                  <a:cubicBezTo>
                    <a:pt x="5232" y="4982"/>
                    <a:pt x="5025" y="4229"/>
                    <a:pt x="4887" y="3476"/>
                  </a:cubicBezTo>
                  <a:cubicBezTo>
                    <a:pt x="4707" y="3063"/>
                    <a:pt x="4446" y="2573"/>
                    <a:pt x="4417" y="2144"/>
                  </a:cubicBezTo>
                  <a:cubicBezTo>
                    <a:pt x="4278" y="1064"/>
                    <a:pt x="5936" y="984"/>
                    <a:pt x="6337" y="1831"/>
                  </a:cubicBezTo>
                  <a:cubicBezTo>
                    <a:pt x="6510" y="2336"/>
                    <a:pt x="6731" y="2856"/>
                    <a:pt x="6889" y="3381"/>
                  </a:cubicBezTo>
                  <a:cubicBezTo>
                    <a:pt x="6951" y="4080"/>
                    <a:pt x="7537" y="4887"/>
                    <a:pt x="7773" y="5640"/>
                  </a:cubicBezTo>
                  <a:cubicBezTo>
                    <a:pt x="7963" y="6033"/>
                    <a:pt x="8036" y="6472"/>
                    <a:pt x="8098" y="6888"/>
                  </a:cubicBez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2596" name="Shape 22596"/>
            <p:cNvSpPr/>
            <p:nvPr/>
          </p:nvSpPr>
          <p:spPr>
            <a:xfrm>
              <a:off x="6160658" y="100449"/>
              <a:ext cx="4074101" cy="623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59" extrusionOk="0">
                  <a:moveTo>
                    <a:pt x="8098" y="6888"/>
                  </a:moveTo>
                  <a:cubicBezTo>
                    <a:pt x="8172" y="7536"/>
                    <a:pt x="8788" y="6925"/>
                    <a:pt x="8946" y="6710"/>
                  </a:cubicBezTo>
                  <a:cubicBezTo>
                    <a:pt x="9161" y="6641"/>
                    <a:pt x="8863" y="5513"/>
                    <a:pt x="8962" y="4530"/>
                  </a:cubicBezTo>
                  <a:cubicBezTo>
                    <a:pt x="8840" y="3751"/>
                    <a:pt x="8782" y="2976"/>
                    <a:pt x="8794" y="2197"/>
                  </a:cubicBezTo>
                  <a:cubicBezTo>
                    <a:pt x="8746" y="1782"/>
                    <a:pt x="8517" y="1213"/>
                    <a:pt x="8567" y="563"/>
                  </a:cubicBezTo>
                  <a:cubicBezTo>
                    <a:pt x="8780" y="-241"/>
                    <a:pt x="10274" y="-85"/>
                    <a:pt x="10545" y="415"/>
                  </a:cubicBezTo>
                  <a:cubicBezTo>
                    <a:pt x="10883" y="978"/>
                    <a:pt x="10970" y="1551"/>
                    <a:pt x="11051" y="2216"/>
                  </a:cubicBezTo>
                  <a:cubicBezTo>
                    <a:pt x="11117" y="2791"/>
                    <a:pt x="11196" y="3035"/>
                    <a:pt x="11323" y="3610"/>
                  </a:cubicBezTo>
                  <a:cubicBezTo>
                    <a:pt x="11464" y="4632"/>
                    <a:pt x="11444" y="5698"/>
                    <a:pt x="11368" y="6781"/>
                  </a:cubicBezTo>
                  <a:cubicBezTo>
                    <a:pt x="11738" y="6874"/>
                    <a:pt x="12038" y="6413"/>
                    <a:pt x="12187" y="6068"/>
                  </a:cubicBezTo>
                  <a:cubicBezTo>
                    <a:pt x="12384" y="5600"/>
                    <a:pt x="12558" y="5114"/>
                    <a:pt x="12724" y="4606"/>
                  </a:cubicBezTo>
                  <a:cubicBezTo>
                    <a:pt x="12843" y="4023"/>
                    <a:pt x="12901" y="3392"/>
                    <a:pt x="13035" y="2827"/>
                  </a:cubicBezTo>
                  <a:cubicBezTo>
                    <a:pt x="13116" y="2354"/>
                    <a:pt x="13139" y="1819"/>
                    <a:pt x="13348" y="1407"/>
                  </a:cubicBezTo>
                  <a:cubicBezTo>
                    <a:pt x="13651" y="579"/>
                    <a:pt x="15350" y="679"/>
                    <a:pt x="15393" y="1728"/>
                  </a:cubicBezTo>
                  <a:lnTo>
                    <a:pt x="15219" y="3227"/>
                  </a:lnTo>
                  <a:cubicBezTo>
                    <a:pt x="15097" y="3947"/>
                    <a:pt x="15174" y="4575"/>
                    <a:pt x="14990" y="5105"/>
                  </a:cubicBezTo>
                  <a:cubicBezTo>
                    <a:pt x="14936" y="5739"/>
                    <a:pt x="14808" y="6373"/>
                    <a:pt x="14629" y="7007"/>
                  </a:cubicBezTo>
                  <a:cubicBezTo>
                    <a:pt x="14547" y="7594"/>
                    <a:pt x="14698" y="8574"/>
                    <a:pt x="14732" y="8701"/>
                  </a:cubicBezTo>
                  <a:cubicBezTo>
                    <a:pt x="14914" y="9139"/>
                    <a:pt x="14995" y="9769"/>
                    <a:pt x="15494" y="9937"/>
                  </a:cubicBezTo>
                  <a:cubicBezTo>
                    <a:pt x="15870" y="9818"/>
                    <a:pt x="16058" y="9602"/>
                    <a:pt x="16385" y="9119"/>
                  </a:cubicBezTo>
                  <a:cubicBezTo>
                    <a:pt x="17050" y="7998"/>
                    <a:pt x="18381" y="7260"/>
                    <a:pt x="20367" y="7126"/>
                  </a:cubicBezTo>
                  <a:cubicBezTo>
                    <a:pt x="21229" y="7084"/>
                    <a:pt x="21335" y="7679"/>
                    <a:pt x="20998" y="7852"/>
                  </a:cubicBezTo>
                  <a:cubicBezTo>
                    <a:pt x="20657" y="8044"/>
                    <a:pt x="20118" y="8260"/>
                    <a:pt x="19870" y="8461"/>
                  </a:cubicBezTo>
                  <a:cubicBezTo>
                    <a:pt x="18866" y="9563"/>
                    <a:pt x="18031" y="11164"/>
                    <a:pt x="17602" y="12043"/>
                  </a:cubicBezTo>
                  <a:cubicBezTo>
                    <a:pt x="17128" y="13014"/>
                    <a:pt x="15379" y="14174"/>
                    <a:pt x="14960" y="14748"/>
                  </a:cubicBezTo>
                  <a:cubicBezTo>
                    <a:pt x="14158" y="15589"/>
                    <a:pt x="14170" y="16557"/>
                    <a:pt x="14170" y="16557"/>
                  </a:cubicBezTo>
                  <a:cubicBezTo>
                    <a:pt x="14170" y="16557"/>
                    <a:pt x="14121" y="20629"/>
                    <a:pt x="14170" y="21359"/>
                  </a:cubicBezTo>
                  <a:lnTo>
                    <a:pt x="6808" y="21359"/>
                  </a:lnTo>
                  <a:lnTo>
                    <a:pt x="6808" y="16746"/>
                  </a:lnTo>
                  <a:lnTo>
                    <a:pt x="5933" y="15319"/>
                  </a:lnTo>
                  <a:cubicBezTo>
                    <a:pt x="4793" y="13844"/>
                    <a:pt x="4691" y="12546"/>
                    <a:pt x="4471" y="11216"/>
                  </a:cubicBezTo>
                  <a:cubicBezTo>
                    <a:pt x="4243" y="10713"/>
                    <a:pt x="3910" y="9725"/>
                    <a:pt x="3786" y="9659"/>
                  </a:cubicBezTo>
                  <a:cubicBezTo>
                    <a:pt x="3576" y="9302"/>
                    <a:pt x="2364" y="8592"/>
                    <a:pt x="2177" y="8243"/>
                  </a:cubicBezTo>
                  <a:cubicBezTo>
                    <a:pt x="1463" y="7407"/>
                    <a:pt x="354" y="6571"/>
                    <a:pt x="83" y="5766"/>
                  </a:cubicBezTo>
                  <a:cubicBezTo>
                    <a:pt x="-265" y="5205"/>
                    <a:pt x="542" y="4628"/>
                    <a:pt x="1386" y="5164"/>
                  </a:cubicBezTo>
                  <a:cubicBezTo>
                    <a:pt x="1822" y="5496"/>
                    <a:pt x="3061" y="6756"/>
                    <a:pt x="4020" y="7471"/>
                  </a:cubicBezTo>
                  <a:cubicBezTo>
                    <a:pt x="4387" y="7730"/>
                    <a:pt x="4788" y="8065"/>
                    <a:pt x="5085" y="8362"/>
                  </a:cubicBezTo>
                  <a:cubicBezTo>
                    <a:pt x="5644" y="8666"/>
                    <a:pt x="6401" y="8048"/>
                    <a:pt x="6203" y="7661"/>
                  </a:cubicBezTo>
                  <a:cubicBezTo>
                    <a:pt x="5957" y="7019"/>
                    <a:pt x="5512" y="6239"/>
                    <a:pt x="5464" y="5735"/>
                  </a:cubicBezTo>
                  <a:cubicBezTo>
                    <a:pt x="5232" y="4982"/>
                    <a:pt x="5025" y="4229"/>
                    <a:pt x="4887" y="3476"/>
                  </a:cubicBezTo>
                  <a:cubicBezTo>
                    <a:pt x="4707" y="3063"/>
                    <a:pt x="4446" y="2573"/>
                    <a:pt x="4417" y="2144"/>
                  </a:cubicBezTo>
                  <a:cubicBezTo>
                    <a:pt x="4278" y="1064"/>
                    <a:pt x="5936" y="984"/>
                    <a:pt x="6337" y="1831"/>
                  </a:cubicBezTo>
                  <a:cubicBezTo>
                    <a:pt x="6510" y="2336"/>
                    <a:pt x="6731" y="2856"/>
                    <a:pt x="6889" y="3381"/>
                  </a:cubicBezTo>
                  <a:cubicBezTo>
                    <a:pt x="6951" y="4080"/>
                    <a:pt x="7537" y="4887"/>
                    <a:pt x="7773" y="5640"/>
                  </a:cubicBezTo>
                  <a:cubicBezTo>
                    <a:pt x="7963" y="6033"/>
                    <a:pt x="8036" y="6472"/>
                    <a:pt x="8098" y="6888"/>
                  </a:cubicBezTo>
                  <a:close/>
                </a:path>
              </a:pathLst>
            </a:custGeom>
            <a:solidFill>
              <a:schemeClr val="accent3">
                <a:alpha val="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2597" name="Shape 22597"/>
            <p:cNvSpPr/>
            <p:nvPr/>
          </p:nvSpPr>
          <p:spPr>
            <a:xfrm>
              <a:off x="10314792" y="1715075"/>
              <a:ext cx="4074101" cy="623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59" extrusionOk="0">
                  <a:moveTo>
                    <a:pt x="8098" y="6888"/>
                  </a:moveTo>
                  <a:cubicBezTo>
                    <a:pt x="8172" y="7536"/>
                    <a:pt x="8788" y="6925"/>
                    <a:pt x="8946" y="6710"/>
                  </a:cubicBezTo>
                  <a:cubicBezTo>
                    <a:pt x="9161" y="6641"/>
                    <a:pt x="8863" y="5513"/>
                    <a:pt x="8962" y="4530"/>
                  </a:cubicBezTo>
                  <a:cubicBezTo>
                    <a:pt x="8840" y="3751"/>
                    <a:pt x="8782" y="2976"/>
                    <a:pt x="8794" y="2197"/>
                  </a:cubicBezTo>
                  <a:cubicBezTo>
                    <a:pt x="8746" y="1782"/>
                    <a:pt x="8517" y="1213"/>
                    <a:pt x="8567" y="563"/>
                  </a:cubicBezTo>
                  <a:cubicBezTo>
                    <a:pt x="8780" y="-241"/>
                    <a:pt x="10274" y="-85"/>
                    <a:pt x="10545" y="415"/>
                  </a:cubicBezTo>
                  <a:cubicBezTo>
                    <a:pt x="10883" y="978"/>
                    <a:pt x="10970" y="1551"/>
                    <a:pt x="11051" y="2216"/>
                  </a:cubicBezTo>
                  <a:cubicBezTo>
                    <a:pt x="11117" y="2791"/>
                    <a:pt x="11196" y="3035"/>
                    <a:pt x="11323" y="3610"/>
                  </a:cubicBezTo>
                  <a:cubicBezTo>
                    <a:pt x="11464" y="4632"/>
                    <a:pt x="11444" y="5698"/>
                    <a:pt x="11368" y="6781"/>
                  </a:cubicBezTo>
                  <a:cubicBezTo>
                    <a:pt x="11738" y="6874"/>
                    <a:pt x="12038" y="6413"/>
                    <a:pt x="12187" y="6068"/>
                  </a:cubicBezTo>
                  <a:cubicBezTo>
                    <a:pt x="12384" y="5600"/>
                    <a:pt x="12558" y="5114"/>
                    <a:pt x="12724" y="4606"/>
                  </a:cubicBezTo>
                  <a:cubicBezTo>
                    <a:pt x="12843" y="4023"/>
                    <a:pt x="12901" y="3392"/>
                    <a:pt x="13035" y="2827"/>
                  </a:cubicBezTo>
                  <a:cubicBezTo>
                    <a:pt x="13116" y="2354"/>
                    <a:pt x="13139" y="1819"/>
                    <a:pt x="13348" y="1407"/>
                  </a:cubicBezTo>
                  <a:cubicBezTo>
                    <a:pt x="13651" y="579"/>
                    <a:pt x="15350" y="679"/>
                    <a:pt x="15393" y="1728"/>
                  </a:cubicBezTo>
                  <a:lnTo>
                    <a:pt x="15219" y="3227"/>
                  </a:lnTo>
                  <a:cubicBezTo>
                    <a:pt x="15097" y="3947"/>
                    <a:pt x="15174" y="4575"/>
                    <a:pt x="14990" y="5105"/>
                  </a:cubicBezTo>
                  <a:cubicBezTo>
                    <a:pt x="14936" y="5739"/>
                    <a:pt x="14808" y="6373"/>
                    <a:pt x="14629" y="7007"/>
                  </a:cubicBezTo>
                  <a:cubicBezTo>
                    <a:pt x="14547" y="7594"/>
                    <a:pt x="14698" y="8574"/>
                    <a:pt x="14732" y="8701"/>
                  </a:cubicBezTo>
                  <a:cubicBezTo>
                    <a:pt x="14914" y="9139"/>
                    <a:pt x="14995" y="9769"/>
                    <a:pt x="15494" y="9937"/>
                  </a:cubicBezTo>
                  <a:cubicBezTo>
                    <a:pt x="15870" y="9818"/>
                    <a:pt x="16058" y="9602"/>
                    <a:pt x="16385" y="9119"/>
                  </a:cubicBezTo>
                  <a:cubicBezTo>
                    <a:pt x="17050" y="7998"/>
                    <a:pt x="18381" y="7260"/>
                    <a:pt x="20367" y="7126"/>
                  </a:cubicBezTo>
                  <a:cubicBezTo>
                    <a:pt x="21229" y="7084"/>
                    <a:pt x="21335" y="7679"/>
                    <a:pt x="20998" y="7852"/>
                  </a:cubicBezTo>
                  <a:cubicBezTo>
                    <a:pt x="20657" y="8044"/>
                    <a:pt x="20118" y="8260"/>
                    <a:pt x="19870" y="8461"/>
                  </a:cubicBezTo>
                  <a:cubicBezTo>
                    <a:pt x="18866" y="9563"/>
                    <a:pt x="18031" y="11164"/>
                    <a:pt x="17602" y="12043"/>
                  </a:cubicBezTo>
                  <a:cubicBezTo>
                    <a:pt x="17128" y="13014"/>
                    <a:pt x="15379" y="14174"/>
                    <a:pt x="14960" y="14748"/>
                  </a:cubicBezTo>
                  <a:cubicBezTo>
                    <a:pt x="14158" y="15589"/>
                    <a:pt x="14170" y="16557"/>
                    <a:pt x="14170" y="16557"/>
                  </a:cubicBezTo>
                  <a:cubicBezTo>
                    <a:pt x="14170" y="16557"/>
                    <a:pt x="14121" y="20629"/>
                    <a:pt x="14170" y="21359"/>
                  </a:cubicBezTo>
                  <a:lnTo>
                    <a:pt x="6808" y="21359"/>
                  </a:lnTo>
                  <a:lnTo>
                    <a:pt x="6808" y="16746"/>
                  </a:lnTo>
                  <a:lnTo>
                    <a:pt x="5933" y="15319"/>
                  </a:lnTo>
                  <a:cubicBezTo>
                    <a:pt x="4793" y="13844"/>
                    <a:pt x="4691" y="12546"/>
                    <a:pt x="4471" y="11216"/>
                  </a:cubicBezTo>
                  <a:cubicBezTo>
                    <a:pt x="4243" y="10713"/>
                    <a:pt x="3910" y="9725"/>
                    <a:pt x="3786" y="9659"/>
                  </a:cubicBezTo>
                  <a:cubicBezTo>
                    <a:pt x="3576" y="9302"/>
                    <a:pt x="2364" y="8592"/>
                    <a:pt x="2177" y="8243"/>
                  </a:cubicBezTo>
                  <a:cubicBezTo>
                    <a:pt x="1463" y="7407"/>
                    <a:pt x="354" y="6571"/>
                    <a:pt x="83" y="5766"/>
                  </a:cubicBezTo>
                  <a:cubicBezTo>
                    <a:pt x="-265" y="5205"/>
                    <a:pt x="542" y="4628"/>
                    <a:pt x="1386" y="5164"/>
                  </a:cubicBezTo>
                  <a:cubicBezTo>
                    <a:pt x="1822" y="5496"/>
                    <a:pt x="3061" y="6756"/>
                    <a:pt x="4020" y="7471"/>
                  </a:cubicBezTo>
                  <a:cubicBezTo>
                    <a:pt x="4387" y="7730"/>
                    <a:pt x="4788" y="8065"/>
                    <a:pt x="5085" y="8362"/>
                  </a:cubicBezTo>
                  <a:cubicBezTo>
                    <a:pt x="5644" y="8666"/>
                    <a:pt x="6401" y="8048"/>
                    <a:pt x="6203" y="7661"/>
                  </a:cubicBezTo>
                  <a:cubicBezTo>
                    <a:pt x="5957" y="7019"/>
                    <a:pt x="5512" y="6239"/>
                    <a:pt x="5464" y="5735"/>
                  </a:cubicBezTo>
                  <a:cubicBezTo>
                    <a:pt x="5232" y="4982"/>
                    <a:pt x="5025" y="4229"/>
                    <a:pt x="4887" y="3476"/>
                  </a:cubicBezTo>
                  <a:cubicBezTo>
                    <a:pt x="4707" y="3063"/>
                    <a:pt x="4446" y="2573"/>
                    <a:pt x="4417" y="2144"/>
                  </a:cubicBezTo>
                  <a:cubicBezTo>
                    <a:pt x="4278" y="1064"/>
                    <a:pt x="5936" y="984"/>
                    <a:pt x="6337" y="1831"/>
                  </a:cubicBezTo>
                  <a:cubicBezTo>
                    <a:pt x="6510" y="2336"/>
                    <a:pt x="6731" y="2856"/>
                    <a:pt x="6889" y="3381"/>
                  </a:cubicBezTo>
                  <a:cubicBezTo>
                    <a:pt x="6951" y="4080"/>
                    <a:pt x="7537" y="4887"/>
                    <a:pt x="7773" y="5640"/>
                  </a:cubicBezTo>
                  <a:cubicBezTo>
                    <a:pt x="7963" y="6033"/>
                    <a:pt x="8036" y="6472"/>
                    <a:pt x="8098" y="6888"/>
                  </a:cubicBezTo>
                  <a:close/>
                </a:path>
              </a:pathLst>
            </a:custGeom>
            <a:solidFill>
              <a:schemeClr val="accent5">
                <a:alpha val="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2598" name="Shape 22598"/>
            <p:cNvSpPr/>
            <p:nvPr/>
          </p:nvSpPr>
          <p:spPr>
            <a:xfrm>
              <a:off x="8624592" y="476673"/>
              <a:ext cx="4074102" cy="623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59" extrusionOk="0">
                  <a:moveTo>
                    <a:pt x="8098" y="6888"/>
                  </a:moveTo>
                  <a:cubicBezTo>
                    <a:pt x="8172" y="7536"/>
                    <a:pt x="8788" y="6925"/>
                    <a:pt x="8946" y="6710"/>
                  </a:cubicBezTo>
                  <a:cubicBezTo>
                    <a:pt x="9161" y="6641"/>
                    <a:pt x="8863" y="5513"/>
                    <a:pt x="8962" y="4530"/>
                  </a:cubicBezTo>
                  <a:cubicBezTo>
                    <a:pt x="8840" y="3751"/>
                    <a:pt x="8782" y="2976"/>
                    <a:pt x="8794" y="2197"/>
                  </a:cubicBezTo>
                  <a:cubicBezTo>
                    <a:pt x="8746" y="1782"/>
                    <a:pt x="8517" y="1213"/>
                    <a:pt x="8567" y="563"/>
                  </a:cubicBezTo>
                  <a:cubicBezTo>
                    <a:pt x="8780" y="-241"/>
                    <a:pt x="10274" y="-85"/>
                    <a:pt x="10545" y="415"/>
                  </a:cubicBezTo>
                  <a:cubicBezTo>
                    <a:pt x="10883" y="978"/>
                    <a:pt x="10970" y="1551"/>
                    <a:pt x="11051" y="2216"/>
                  </a:cubicBezTo>
                  <a:cubicBezTo>
                    <a:pt x="11117" y="2791"/>
                    <a:pt x="11196" y="3035"/>
                    <a:pt x="11323" y="3610"/>
                  </a:cubicBezTo>
                  <a:cubicBezTo>
                    <a:pt x="11464" y="4632"/>
                    <a:pt x="11444" y="5698"/>
                    <a:pt x="11368" y="6781"/>
                  </a:cubicBezTo>
                  <a:cubicBezTo>
                    <a:pt x="11738" y="6874"/>
                    <a:pt x="12038" y="6413"/>
                    <a:pt x="12187" y="6068"/>
                  </a:cubicBezTo>
                  <a:cubicBezTo>
                    <a:pt x="12384" y="5600"/>
                    <a:pt x="12558" y="5114"/>
                    <a:pt x="12724" y="4606"/>
                  </a:cubicBezTo>
                  <a:cubicBezTo>
                    <a:pt x="12843" y="4023"/>
                    <a:pt x="12901" y="3392"/>
                    <a:pt x="13035" y="2827"/>
                  </a:cubicBezTo>
                  <a:cubicBezTo>
                    <a:pt x="13116" y="2354"/>
                    <a:pt x="13139" y="1819"/>
                    <a:pt x="13348" y="1407"/>
                  </a:cubicBezTo>
                  <a:cubicBezTo>
                    <a:pt x="13651" y="579"/>
                    <a:pt x="15350" y="679"/>
                    <a:pt x="15393" y="1728"/>
                  </a:cubicBezTo>
                  <a:lnTo>
                    <a:pt x="15219" y="3227"/>
                  </a:lnTo>
                  <a:cubicBezTo>
                    <a:pt x="15097" y="3947"/>
                    <a:pt x="15174" y="4575"/>
                    <a:pt x="14990" y="5105"/>
                  </a:cubicBezTo>
                  <a:cubicBezTo>
                    <a:pt x="14936" y="5739"/>
                    <a:pt x="14808" y="6373"/>
                    <a:pt x="14629" y="7007"/>
                  </a:cubicBezTo>
                  <a:cubicBezTo>
                    <a:pt x="14547" y="7594"/>
                    <a:pt x="14698" y="8574"/>
                    <a:pt x="14732" y="8701"/>
                  </a:cubicBezTo>
                  <a:cubicBezTo>
                    <a:pt x="14914" y="9139"/>
                    <a:pt x="14995" y="9769"/>
                    <a:pt x="15494" y="9937"/>
                  </a:cubicBezTo>
                  <a:cubicBezTo>
                    <a:pt x="15870" y="9818"/>
                    <a:pt x="16058" y="9602"/>
                    <a:pt x="16385" y="9119"/>
                  </a:cubicBezTo>
                  <a:cubicBezTo>
                    <a:pt x="17050" y="7998"/>
                    <a:pt x="18381" y="7260"/>
                    <a:pt x="20367" y="7126"/>
                  </a:cubicBezTo>
                  <a:cubicBezTo>
                    <a:pt x="21229" y="7084"/>
                    <a:pt x="21335" y="7679"/>
                    <a:pt x="20998" y="7852"/>
                  </a:cubicBezTo>
                  <a:cubicBezTo>
                    <a:pt x="20657" y="8044"/>
                    <a:pt x="20118" y="8260"/>
                    <a:pt x="19870" y="8461"/>
                  </a:cubicBezTo>
                  <a:cubicBezTo>
                    <a:pt x="18866" y="9563"/>
                    <a:pt x="18031" y="11164"/>
                    <a:pt x="17602" y="12043"/>
                  </a:cubicBezTo>
                  <a:cubicBezTo>
                    <a:pt x="17128" y="13014"/>
                    <a:pt x="15379" y="14174"/>
                    <a:pt x="14960" y="14748"/>
                  </a:cubicBezTo>
                  <a:cubicBezTo>
                    <a:pt x="14158" y="15589"/>
                    <a:pt x="14170" y="16557"/>
                    <a:pt x="14170" y="16557"/>
                  </a:cubicBezTo>
                  <a:cubicBezTo>
                    <a:pt x="14170" y="16557"/>
                    <a:pt x="14121" y="20629"/>
                    <a:pt x="14170" y="21359"/>
                  </a:cubicBezTo>
                  <a:lnTo>
                    <a:pt x="6808" y="21359"/>
                  </a:lnTo>
                  <a:lnTo>
                    <a:pt x="6808" y="16746"/>
                  </a:lnTo>
                  <a:lnTo>
                    <a:pt x="5933" y="15319"/>
                  </a:lnTo>
                  <a:cubicBezTo>
                    <a:pt x="4793" y="13844"/>
                    <a:pt x="4691" y="12546"/>
                    <a:pt x="4471" y="11216"/>
                  </a:cubicBezTo>
                  <a:cubicBezTo>
                    <a:pt x="4243" y="10713"/>
                    <a:pt x="3910" y="9725"/>
                    <a:pt x="3786" y="9659"/>
                  </a:cubicBezTo>
                  <a:cubicBezTo>
                    <a:pt x="3576" y="9302"/>
                    <a:pt x="2364" y="8592"/>
                    <a:pt x="2177" y="8243"/>
                  </a:cubicBezTo>
                  <a:cubicBezTo>
                    <a:pt x="1463" y="7407"/>
                    <a:pt x="354" y="6571"/>
                    <a:pt x="83" y="5766"/>
                  </a:cubicBezTo>
                  <a:cubicBezTo>
                    <a:pt x="-265" y="5205"/>
                    <a:pt x="542" y="4628"/>
                    <a:pt x="1386" y="5164"/>
                  </a:cubicBezTo>
                  <a:cubicBezTo>
                    <a:pt x="1822" y="5496"/>
                    <a:pt x="3061" y="6756"/>
                    <a:pt x="4020" y="7471"/>
                  </a:cubicBezTo>
                  <a:cubicBezTo>
                    <a:pt x="4387" y="7730"/>
                    <a:pt x="4788" y="8065"/>
                    <a:pt x="5085" y="8362"/>
                  </a:cubicBezTo>
                  <a:cubicBezTo>
                    <a:pt x="5644" y="8666"/>
                    <a:pt x="6401" y="8048"/>
                    <a:pt x="6203" y="7661"/>
                  </a:cubicBezTo>
                  <a:cubicBezTo>
                    <a:pt x="5957" y="7019"/>
                    <a:pt x="5512" y="6239"/>
                    <a:pt x="5464" y="5735"/>
                  </a:cubicBezTo>
                  <a:cubicBezTo>
                    <a:pt x="5232" y="4982"/>
                    <a:pt x="5025" y="4229"/>
                    <a:pt x="4887" y="3476"/>
                  </a:cubicBezTo>
                  <a:cubicBezTo>
                    <a:pt x="4707" y="3063"/>
                    <a:pt x="4446" y="2573"/>
                    <a:pt x="4417" y="2144"/>
                  </a:cubicBezTo>
                  <a:cubicBezTo>
                    <a:pt x="4278" y="1064"/>
                    <a:pt x="5936" y="984"/>
                    <a:pt x="6337" y="1831"/>
                  </a:cubicBezTo>
                  <a:cubicBezTo>
                    <a:pt x="6510" y="2336"/>
                    <a:pt x="6731" y="2856"/>
                    <a:pt x="6889" y="3381"/>
                  </a:cubicBezTo>
                  <a:cubicBezTo>
                    <a:pt x="6951" y="4080"/>
                    <a:pt x="7537" y="4887"/>
                    <a:pt x="7773" y="5640"/>
                  </a:cubicBezTo>
                  <a:cubicBezTo>
                    <a:pt x="7963" y="6033"/>
                    <a:pt x="8036" y="6472"/>
                    <a:pt x="8098" y="6888"/>
                  </a:cubicBezTo>
                  <a:close/>
                </a:path>
              </a:pathLst>
            </a:custGeom>
            <a:solidFill>
              <a:schemeClr val="accent4">
                <a:alpha val="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22599" name="Shape 22599"/>
            <p:cNvSpPr/>
            <p:nvPr/>
          </p:nvSpPr>
          <p:spPr>
            <a:xfrm>
              <a:off x="2866345" y="100449"/>
              <a:ext cx="4074101" cy="623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59" extrusionOk="0">
                  <a:moveTo>
                    <a:pt x="8098" y="6888"/>
                  </a:moveTo>
                  <a:cubicBezTo>
                    <a:pt x="8172" y="7536"/>
                    <a:pt x="8788" y="6925"/>
                    <a:pt x="8946" y="6710"/>
                  </a:cubicBezTo>
                  <a:cubicBezTo>
                    <a:pt x="9161" y="6641"/>
                    <a:pt x="8863" y="5513"/>
                    <a:pt x="8962" y="4530"/>
                  </a:cubicBezTo>
                  <a:cubicBezTo>
                    <a:pt x="8840" y="3751"/>
                    <a:pt x="8782" y="2976"/>
                    <a:pt x="8794" y="2197"/>
                  </a:cubicBezTo>
                  <a:cubicBezTo>
                    <a:pt x="8746" y="1782"/>
                    <a:pt x="8517" y="1213"/>
                    <a:pt x="8567" y="563"/>
                  </a:cubicBezTo>
                  <a:cubicBezTo>
                    <a:pt x="8780" y="-241"/>
                    <a:pt x="10274" y="-85"/>
                    <a:pt x="10545" y="415"/>
                  </a:cubicBezTo>
                  <a:cubicBezTo>
                    <a:pt x="10883" y="978"/>
                    <a:pt x="10970" y="1551"/>
                    <a:pt x="11051" y="2216"/>
                  </a:cubicBezTo>
                  <a:cubicBezTo>
                    <a:pt x="11117" y="2791"/>
                    <a:pt x="11196" y="3035"/>
                    <a:pt x="11323" y="3610"/>
                  </a:cubicBezTo>
                  <a:cubicBezTo>
                    <a:pt x="11464" y="4632"/>
                    <a:pt x="11444" y="5698"/>
                    <a:pt x="11368" y="6781"/>
                  </a:cubicBezTo>
                  <a:cubicBezTo>
                    <a:pt x="11738" y="6874"/>
                    <a:pt x="12038" y="6413"/>
                    <a:pt x="12187" y="6068"/>
                  </a:cubicBezTo>
                  <a:cubicBezTo>
                    <a:pt x="12384" y="5600"/>
                    <a:pt x="12558" y="5114"/>
                    <a:pt x="12724" y="4606"/>
                  </a:cubicBezTo>
                  <a:cubicBezTo>
                    <a:pt x="12843" y="4023"/>
                    <a:pt x="12901" y="3392"/>
                    <a:pt x="13035" y="2827"/>
                  </a:cubicBezTo>
                  <a:cubicBezTo>
                    <a:pt x="13116" y="2354"/>
                    <a:pt x="13139" y="1819"/>
                    <a:pt x="13348" y="1407"/>
                  </a:cubicBezTo>
                  <a:cubicBezTo>
                    <a:pt x="13651" y="579"/>
                    <a:pt x="15350" y="679"/>
                    <a:pt x="15393" y="1728"/>
                  </a:cubicBezTo>
                  <a:lnTo>
                    <a:pt x="15219" y="3227"/>
                  </a:lnTo>
                  <a:cubicBezTo>
                    <a:pt x="15097" y="3947"/>
                    <a:pt x="15174" y="4575"/>
                    <a:pt x="14990" y="5105"/>
                  </a:cubicBezTo>
                  <a:cubicBezTo>
                    <a:pt x="14936" y="5739"/>
                    <a:pt x="14808" y="6373"/>
                    <a:pt x="14629" y="7007"/>
                  </a:cubicBezTo>
                  <a:cubicBezTo>
                    <a:pt x="14547" y="7594"/>
                    <a:pt x="14698" y="8574"/>
                    <a:pt x="14732" y="8701"/>
                  </a:cubicBezTo>
                  <a:cubicBezTo>
                    <a:pt x="14914" y="9139"/>
                    <a:pt x="14995" y="9769"/>
                    <a:pt x="15494" y="9937"/>
                  </a:cubicBezTo>
                  <a:cubicBezTo>
                    <a:pt x="15870" y="9818"/>
                    <a:pt x="16058" y="9602"/>
                    <a:pt x="16385" y="9119"/>
                  </a:cubicBezTo>
                  <a:cubicBezTo>
                    <a:pt x="17050" y="7998"/>
                    <a:pt x="18381" y="7260"/>
                    <a:pt x="20367" y="7126"/>
                  </a:cubicBezTo>
                  <a:cubicBezTo>
                    <a:pt x="21229" y="7084"/>
                    <a:pt x="21335" y="7679"/>
                    <a:pt x="20998" y="7852"/>
                  </a:cubicBezTo>
                  <a:cubicBezTo>
                    <a:pt x="20657" y="8044"/>
                    <a:pt x="20118" y="8260"/>
                    <a:pt x="19870" y="8461"/>
                  </a:cubicBezTo>
                  <a:cubicBezTo>
                    <a:pt x="18866" y="9563"/>
                    <a:pt x="18031" y="11164"/>
                    <a:pt x="17602" y="12043"/>
                  </a:cubicBezTo>
                  <a:cubicBezTo>
                    <a:pt x="17128" y="13014"/>
                    <a:pt x="15379" y="14174"/>
                    <a:pt x="14960" y="14748"/>
                  </a:cubicBezTo>
                  <a:cubicBezTo>
                    <a:pt x="14158" y="15589"/>
                    <a:pt x="14170" y="16557"/>
                    <a:pt x="14170" y="16557"/>
                  </a:cubicBezTo>
                  <a:cubicBezTo>
                    <a:pt x="14170" y="16557"/>
                    <a:pt x="14121" y="20629"/>
                    <a:pt x="14170" y="21359"/>
                  </a:cubicBezTo>
                  <a:lnTo>
                    <a:pt x="6808" y="21359"/>
                  </a:lnTo>
                  <a:lnTo>
                    <a:pt x="6808" y="16746"/>
                  </a:lnTo>
                  <a:lnTo>
                    <a:pt x="5933" y="15319"/>
                  </a:lnTo>
                  <a:cubicBezTo>
                    <a:pt x="4793" y="13844"/>
                    <a:pt x="4691" y="12546"/>
                    <a:pt x="4471" y="11216"/>
                  </a:cubicBezTo>
                  <a:cubicBezTo>
                    <a:pt x="4243" y="10713"/>
                    <a:pt x="3910" y="9725"/>
                    <a:pt x="3786" y="9659"/>
                  </a:cubicBezTo>
                  <a:cubicBezTo>
                    <a:pt x="3576" y="9302"/>
                    <a:pt x="2364" y="8592"/>
                    <a:pt x="2177" y="8243"/>
                  </a:cubicBezTo>
                  <a:cubicBezTo>
                    <a:pt x="1463" y="7407"/>
                    <a:pt x="354" y="6571"/>
                    <a:pt x="83" y="5766"/>
                  </a:cubicBezTo>
                  <a:cubicBezTo>
                    <a:pt x="-265" y="5205"/>
                    <a:pt x="542" y="4628"/>
                    <a:pt x="1386" y="5164"/>
                  </a:cubicBezTo>
                  <a:cubicBezTo>
                    <a:pt x="1822" y="5496"/>
                    <a:pt x="3061" y="6756"/>
                    <a:pt x="4020" y="7471"/>
                  </a:cubicBezTo>
                  <a:cubicBezTo>
                    <a:pt x="4387" y="7730"/>
                    <a:pt x="4788" y="8065"/>
                    <a:pt x="5085" y="8362"/>
                  </a:cubicBezTo>
                  <a:cubicBezTo>
                    <a:pt x="5644" y="8666"/>
                    <a:pt x="6401" y="8048"/>
                    <a:pt x="6203" y="7661"/>
                  </a:cubicBezTo>
                  <a:cubicBezTo>
                    <a:pt x="5957" y="7019"/>
                    <a:pt x="5512" y="6239"/>
                    <a:pt x="5464" y="5735"/>
                  </a:cubicBezTo>
                  <a:cubicBezTo>
                    <a:pt x="5232" y="4982"/>
                    <a:pt x="5025" y="4229"/>
                    <a:pt x="4887" y="3476"/>
                  </a:cubicBezTo>
                  <a:cubicBezTo>
                    <a:pt x="4707" y="3063"/>
                    <a:pt x="4446" y="2573"/>
                    <a:pt x="4417" y="2144"/>
                  </a:cubicBezTo>
                  <a:cubicBezTo>
                    <a:pt x="4278" y="1064"/>
                    <a:pt x="5936" y="984"/>
                    <a:pt x="6337" y="1831"/>
                  </a:cubicBezTo>
                  <a:cubicBezTo>
                    <a:pt x="6510" y="2336"/>
                    <a:pt x="6731" y="2856"/>
                    <a:pt x="6889" y="3381"/>
                  </a:cubicBezTo>
                  <a:cubicBezTo>
                    <a:pt x="6951" y="4080"/>
                    <a:pt x="7537" y="4887"/>
                    <a:pt x="7773" y="5640"/>
                  </a:cubicBezTo>
                  <a:cubicBezTo>
                    <a:pt x="7963" y="6033"/>
                    <a:pt x="8036" y="6472"/>
                    <a:pt x="8098" y="6888"/>
                  </a:cubicBezTo>
                  <a:close/>
                </a:path>
              </a:pathLst>
            </a:custGeom>
            <a:solidFill>
              <a:schemeClr val="accent6">
                <a:alpha val="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22601" name="Shape 22601"/>
          <p:cNvSpPr/>
          <p:nvPr/>
        </p:nvSpPr>
        <p:spPr>
          <a:xfrm>
            <a:off x="5124570" y="3780303"/>
            <a:ext cx="2037051" cy="3117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59" extrusionOk="0">
                <a:moveTo>
                  <a:pt x="8098" y="6888"/>
                </a:moveTo>
                <a:cubicBezTo>
                  <a:pt x="8172" y="7536"/>
                  <a:pt x="8788" y="6925"/>
                  <a:pt x="8946" y="6710"/>
                </a:cubicBezTo>
                <a:cubicBezTo>
                  <a:pt x="9161" y="6641"/>
                  <a:pt x="8863" y="5513"/>
                  <a:pt x="8962" y="4530"/>
                </a:cubicBezTo>
                <a:cubicBezTo>
                  <a:pt x="8840" y="3751"/>
                  <a:pt x="8782" y="2976"/>
                  <a:pt x="8794" y="2197"/>
                </a:cubicBezTo>
                <a:cubicBezTo>
                  <a:pt x="8746" y="1782"/>
                  <a:pt x="8517" y="1213"/>
                  <a:pt x="8567" y="563"/>
                </a:cubicBezTo>
                <a:cubicBezTo>
                  <a:pt x="8780" y="-241"/>
                  <a:pt x="10274" y="-85"/>
                  <a:pt x="10545" y="415"/>
                </a:cubicBezTo>
                <a:cubicBezTo>
                  <a:pt x="10883" y="978"/>
                  <a:pt x="10970" y="1551"/>
                  <a:pt x="11051" y="2216"/>
                </a:cubicBezTo>
                <a:cubicBezTo>
                  <a:pt x="11117" y="2791"/>
                  <a:pt x="11196" y="3035"/>
                  <a:pt x="11323" y="3610"/>
                </a:cubicBezTo>
                <a:cubicBezTo>
                  <a:pt x="11464" y="4632"/>
                  <a:pt x="11444" y="5698"/>
                  <a:pt x="11368" y="6781"/>
                </a:cubicBezTo>
                <a:cubicBezTo>
                  <a:pt x="11738" y="6874"/>
                  <a:pt x="12038" y="6413"/>
                  <a:pt x="12187" y="6068"/>
                </a:cubicBezTo>
                <a:cubicBezTo>
                  <a:pt x="12384" y="5600"/>
                  <a:pt x="12558" y="5114"/>
                  <a:pt x="12724" y="4606"/>
                </a:cubicBezTo>
                <a:cubicBezTo>
                  <a:pt x="12843" y="4023"/>
                  <a:pt x="12901" y="3392"/>
                  <a:pt x="13035" y="2827"/>
                </a:cubicBezTo>
                <a:cubicBezTo>
                  <a:pt x="13116" y="2354"/>
                  <a:pt x="13139" y="1819"/>
                  <a:pt x="13348" y="1407"/>
                </a:cubicBezTo>
                <a:cubicBezTo>
                  <a:pt x="13651" y="579"/>
                  <a:pt x="15350" y="679"/>
                  <a:pt x="15393" y="1728"/>
                </a:cubicBezTo>
                <a:lnTo>
                  <a:pt x="15219" y="3227"/>
                </a:lnTo>
                <a:cubicBezTo>
                  <a:pt x="15097" y="3947"/>
                  <a:pt x="15174" y="4575"/>
                  <a:pt x="14990" y="5105"/>
                </a:cubicBezTo>
                <a:cubicBezTo>
                  <a:pt x="14936" y="5739"/>
                  <a:pt x="14808" y="6373"/>
                  <a:pt x="14629" y="7007"/>
                </a:cubicBezTo>
                <a:cubicBezTo>
                  <a:pt x="14547" y="7594"/>
                  <a:pt x="14698" y="8574"/>
                  <a:pt x="14732" y="8701"/>
                </a:cubicBezTo>
                <a:cubicBezTo>
                  <a:pt x="14914" y="9139"/>
                  <a:pt x="14995" y="9769"/>
                  <a:pt x="15494" y="9937"/>
                </a:cubicBezTo>
                <a:cubicBezTo>
                  <a:pt x="15870" y="9818"/>
                  <a:pt x="16058" y="9602"/>
                  <a:pt x="16385" y="9119"/>
                </a:cubicBezTo>
                <a:cubicBezTo>
                  <a:pt x="17050" y="7998"/>
                  <a:pt x="18381" y="7260"/>
                  <a:pt x="20367" y="7126"/>
                </a:cubicBezTo>
                <a:cubicBezTo>
                  <a:pt x="21229" y="7084"/>
                  <a:pt x="21335" y="7679"/>
                  <a:pt x="20998" y="7852"/>
                </a:cubicBezTo>
                <a:cubicBezTo>
                  <a:pt x="20657" y="8044"/>
                  <a:pt x="20118" y="8260"/>
                  <a:pt x="19870" y="8461"/>
                </a:cubicBezTo>
                <a:cubicBezTo>
                  <a:pt x="18866" y="9563"/>
                  <a:pt x="18031" y="11164"/>
                  <a:pt x="17602" y="12043"/>
                </a:cubicBezTo>
                <a:cubicBezTo>
                  <a:pt x="17128" y="13014"/>
                  <a:pt x="15379" y="14174"/>
                  <a:pt x="14960" y="14748"/>
                </a:cubicBezTo>
                <a:cubicBezTo>
                  <a:pt x="14158" y="15589"/>
                  <a:pt x="14170" y="16557"/>
                  <a:pt x="14170" y="16557"/>
                </a:cubicBezTo>
                <a:cubicBezTo>
                  <a:pt x="14170" y="16557"/>
                  <a:pt x="14121" y="20629"/>
                  <a:pt x="14170" y="21359"/>
                </a:cubicBezTo>
                <a:lnTo>
                  <a:pt x="6808" y="21359"/>
                </a:lnTo>
                <a:lnTo>
                  <a:pt x="6808" y="16746"/>
                </a:lnTo>
                <a:lnTo>
                  <a:pt x="5933" y="15319"/>
                </a:lnTo>
                <a:cubicBezTo>
                  <a:pt x="4793" y="13844"/>
                  <a:pt x="4691" y="12546"/>
                  <a:pt x="4471" y="11216"/>
                </a:cubicBezTo>
                <a:cubicBezTo>
                  <a:pt x="4243" y="10713"/>
                  <a:pt x="3910" y="9725"/>
                  <a:pt x="3786" y="9659"/>
                </a:cubicBezTo>
                <a:cubicBezTo>
                  <a:pt x="3576" y="9302"/>
                  <a:pt x="2364" y="8592"/>
                  <a:pt x="2177" y="8243"/>
                </a:cubicBezTo>
                <a:cubicBezTo>
                  <a:pt x="1463" y="7407"/>
                  <a:pt x="354" y="6571"/>
                  <a:pt x="83" y="5766"/>
                </a:cubicBezTo>
                <a:cubicBezTo>
                  <a:pt x="-265" y="5205"/>
                  <a:pt x="542" y="4628"/>
                  <a:pt x="1386" y="5164"/>
                </a:cubicBezTo>
                <a:cubicBezTo>
                  <a:pt x="1822" y="5496"/>
                  <a:pt x="3061" y="6756"/>
                  <a:pt x="4020" y="7471"/>
                </a:cubicBezTo>
                <a:cubicBezTo>
                  <a:pt x="4387" y="7730"/>
                  <a:pt x="4788" y="8065"/>
                  <a:pt x="5085" y="8362"/>
                </a:cubicBezTo>
                <a:cubicBezTo>
                  <a:pt x="5644" y="8666"/>
                  <a:pt x="6401" y="8048"/>
                  <a:pt x="6203" y="7661"/>
                </a:cubicBezTo>
                <a:cubicBezTo>
                  <a:pt x="5957" y="7019"/>
                  <a:pt x="5512" y="6239"/>
                  <a:pt x="5464" y="5735"/>
                </a:cubicBezTo>
                <a:cubicBezTo>
                  <a:pt x="5232" y="4982"/>
                  <a:pt x="5025" y="4229"/>
                  <a:pt x="4887" y="3476"/>
                </a:cubicBezTo>
                <a:cubicBezTo>
                  <a:pt x="4707" y="3063"/>
                  <a:pt x="4446" y="2573"/>
                  <a:pt x="4417" y="2144"/>
                </a:cubicBezTo>
                <a:cubicBezTo>
                  <a:pt x="4278" y="1064"/>
                  <a:pt x="5936" y="984"/>
                  <a:pt x="6337" y="1831"/>
                </a:cubicBezTo>
                <a:cubicBezTo>
                  <a:pt x="6510" y="2336"/>
                  <a:pt x="6731" y="2856"/>
                  <a:pt x="6889" y="3381"/>
                </a:cubicBezTo>
                <a:cubicBezTo>
                  <a:pt x="6951" y="4080"/>
                  <a:pt x="7537" y="4887"/>
                  <a:pt x="7773" y="5640"/>
                </a:cubicBezTo>
                <a:cubicBezTo>
                  <a:pt x="7963" y="6033"/>
                  <a:pt x="8036" y="6472"/>
                  <a:pt x="8098" y="6888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2602" name="Shape 22602"/>
          <p:cNvSpPr/>
          <p:nvPr/>
        </p:nvSpPr>
        <p:spPr>
          <a:xfrm>
            <a:off x="7304833" y="3524774"/>
            <a:ext cx="1251967" cy="1241444"/>
          </a:xfrm>
          <a:prstGeom prst="wedgeEllipseCallout">
            <a:avLst>
              <a:gd name="adj1" fmla="val -61979"/>
              <a:gd name="adj2" fmla="val 5371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2603" name="Shape 22603"/>
          <p:cNvSpPr/>
          <p:nvPr/>
        </p:nvSpPr>
        <p:spPr>
          <a:xfrm>
            <a:off x="6448838" y="2351238"/>
            <a:ext cx="1251967" cy="1241444"/>
          </a:xfrm>
          <a:prstGeom prst="wedgeEllipseCallout">
            <a:avLst>
              <a:gd name="adj1" fmla="val -39999"/>
              <a:gd name="adj2" fmla="val 74753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2604" name="Shape 22604"/>
          <p:cNvSpPr/>
          <p:nvPr/>
        </p:nvSpPr>
        <p:spPr>
          <a:xfrm>
            <a:off x="5030794" y="2228306"/>
            <a:ext cx="1251967" cy="1241444"/>
          </a:xfrm>
          <a:prstGeom prst="wedgeEllipseCallout">
            <a:avLst>
              <a:gd name="adj1" fmla="val 28686"/>
              <a:gd name="adj2" fmla="val 7361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2605" name="Shape 22605"/>
          <p:cNvSpPr/>
          <p:nvPr/>
        </p:nvSpPr>
        <p:spPr>
          <a:xfrm>
            <a:off x="3743721" y="2855977"/>
            <a:ext cx="1251967" cy="1241444"/>
          </a:xfrm>
          <a:prstGeom prst="wedgeEllipseCallout">
            <a:avLst>
              <a:gd name="adj1" fmla="val 94156"/>
              <a:gd name="adj2" fmla="val 42702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2606" name="Shape 22606"/>
          <p:cNvSpPr/>
          <p:nvPr/>
        </p:nvSpPr>
        <p:spPr>
          <a:xfrm>
            <a:off x="3440749" y="4202019"/>
            <a:ext cx="1251967" cy="1241444"/>
          </a:xfrm>
          <a:prstGeom prst="wedgeEllipseCallout">
            <a:avLst>
              <a:gd name="adj1" fmla="val 83765"/>
              <a:gd name="adj2" fmla="val -2034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2607" name="Shape 22607"/>
          <p:cNvSpPr/>
          <p:nvPr/>
        </p:nvSpPr>
        <p:spPr>
          <a:xfrm>
            <a:off x="7846623" y="2109779"/>
            <a:ext cx="1712345" cy="29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l">
              <a:lnSpc>
                <a:spcPct val="120000"/>
              </a:lnSpc>
              <a:defRPr sz="3000">
                <a:solidFill>
                  <a:srgbClr val="FCAF1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12,521 Followers.</a:t>
            </a:r>
          </a:p>
        </p:txBody>
      </p:sp>
      <p:sp>
        <p:nvSpPr>
          <p:cNvPr id="22608" name="Shape 22608"/>
          <p:cNvSpPr/>
          <p:nvPr/>
        </p:nvSpPr>
        <p:spPr>
          <a:xfrm>
            <a:off x="3512777" y="1767831"/>
            <a:ext cx="1511892" cy="29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r">
              <a:lnSpc>
                <a:spcPct val="120000"/>
              </a:lnSpc>
              <a:defRPr sz="3000">
                <a:solidFill>
                  <a:srgbClr val="79BF4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25,523,00 Likes.</a:t>
            </a:r>
          </a:p>
        </p:txBody>
      </p:sp>
      <p:sp>
        <p:nvSpPr>
          <p:cNvPr id="22609" name="Shape 22609"/>
          <p:cNvSpPr/>
          <p:nvPr/>
        </p:nvSpPr>
        <p:spPr>
          <a:xfrm>
            <a:off x="1829784" y="2927979"/>
            <a:ext cx="1712345" cy="304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r">
              <a:lnSpc>
                <a:spcPct val="120000"/>
              </a:lnSpc>
              <a:defRPr sz="3000">
                <a:solidFill>
                  <a:srgbClr val="02AF9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48,523,0 subcribe.</a:t>
            </a:r>
          </a:p>
        </p:txBody>
      </p:sp>
      <p:sp>
        <p:nvSpPr>
          <p:cNvPr id="22610" name="Shape 22610"/>
          <p:cNvSpPr/>
          <p:nvPr/>
        </p:nvSpPr>
        <p:spPr>
          <a:xfrm>
            <a:off x="8680283" y="3234221"/>
            <a:ext cx="1712345" cy="380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l">
              <a:lnSpc>
                <a:spcPct val="120000"/>
              </a:lnSpc>
              <a:defRPr sz="3000">
                <a:solidFill>
                  <a:srgbClr val="E42126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25,523,00 Likes.</a:t>
            </a:r>
          </a:p>
        </p:txBody>
      </p:sp>
      <p:sp>
        <p:nvSpPr>
          <p:cNvPr id="22611" name="Shape 22611"/>
          <p:cNvSpPr/>
          <p:nvPr/>
        </p:nvSpPr>
        <p:spPr>
          <a:xfrm>
            <a:off x="6934942" y="2645904"/>
            <a:ext cx="302288" cy="601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75" y="4169"/>
                </a:moveTo>
                <a:cubicBezTo>
                  <a:pt x="4675" y="4035"/>
                  <a:pt x="4710" y="3743"/>
                  <a:pt x="4791" y="3297"/>
                </a:cubicBezTo>
                <a:cubicBezTo>
                  <a:pt x="4866" y="2854"/>
                  <a:pt x="5202" y="2383"/>
                  <a:pt x="5802" y="1895"/>
                </a:cubicBezTo>
                <a:cubicBezTo>
                  <a:pt x="6401" y="1406"/>
                  <a:pt x="7363" y="967"/>
                  <a:pt x="8707" y="580"/>
                </a:cubicBezTo>
                <a:cubicBezTo>
                  <a:pt x="10042" y="196"/>
                  <a:pt x="11975" y="0"/>
                  <a:pt x="14499" y="0"/>
                </a:cubicBezTo>
                <a:lnTo>
                  <a:pt x="21600" y="0"/>
                </a:lnTo>
                <a:lnTo>
                  <a:pt x="21600" y="3895"/>
                </a:lnTo>
                <a:lnTo>
                  <a:pt x="16397" y="3895"/>
                </a:lnTo>
                <a:cubicBezTo>
                  <a:pt x="15889" y="3895"/>
                  <a:pt x="15407" y="3990"/>
                  <a:pt x="14972" y="4181"/>
                </a:cubicBezTo>
                <a:cubicBezTo>
                  <a:pt x="14545" y="4373"/>
                  <a:pt x="14318" y="4557"/>
                  <a:pt x="14318" y="4725"/>
                </a:cubicBezTo>
                <a:lnTo>
                  <a:pt x="14318" y="7145"/>
                </a:lnTo>
                <a:lnTo>
                  <a:pt x="21600" y="7145"/>
                </a:lnTo>
                <a:cubicBezTo>
                  <a:pt x="21527" y="7621"/>
                  <a:pt x="21436" y="8081"/>
                  <a:pt x="21347" y="8529"/>
                </a:cubicBezTo>
                <a:lnTo>
                  <a:pt x="21056" y="9702"/>
                </a:lnTo>
                <a:cubicBezTo>
                  <a:pt x="20936" y="10099"/>
                  <a:pt x="20819" y="10469"/>
                  <a:pt x="20710" y="10807"/>
                </a:cubicBezTo>
                <a:lnTo>
                  <a:pt x="14272" y="10807"/>
                </a:lnTo>
                <a:lnTo>
                  <a:pt x="14272" y="21600"/>
                </a:lnTo>
                <a:lnTo>
                  <a:pt x="4675" y="21600"/>
                </a:lnTo>
                <a:lnTo>
                  <a:pt x="4675" y="10807"/>
                </a:lnTo>
                <a:lnTo>
                  <a:pt x="0" y="10807"/>
                </a:lnTo>
                <a:lnTo>
                  <a:pt x="0" y="7145"/>
                </a:lnTo>
                <a:lnTo>
                  <a:pt x="4675" y="7145"/>
                </a:lnTo>
                <a:cubicBezTo>
                  <a:pt x="4675" y="7145"/>
                  <a:pt x="4675" y="4169"/>
                  <a:pt x="4675" y="41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2612" name="Shape 22612"/>
          <p:cNvSpPr/>
          <p:nvPr/>
        </p:nvSpPr>
        <p:spPr>
          <a:xfrm>
            <a:off x="4180500" y="3136065"/>
            <a:ext cx="429444" cy="57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6" y="16199"/>
                </a:moveTo>
                <a:lnTo>
                  <a:pt x="10817" y="16199"/>
                </a:lnTo>
                <a:cubicBezTo>
                  <a:pt x="9822" y="16199"/>
                  <a:pt x="8975" y="15940"/>
                  <a:pt x="8280" y="15419"/>
                </a:cubicBezTo>
                <a:cubicBezTo>
                  <a:pt x="7581" y="14898"/>
                  <a:pt x="7236" y="14268"/>
                  <a:pt x="7236" y="13523"/>
                </a:cubicBezTo>
                <a:lnTo>
                  <a:pt x="7236" y="11626"/>
                </a:lnTo>
                <a:lnTo>
                  <a:pt x="17438" y="11626"/>
                </a:lnTo>
                <a:cubicBezTo>
                  <a:pt x="18357" y="11626"/>
                  <a:pt x="19150" y="11381"/>
                  <a:pt x="19808" y="10891"/>
                </a:cubicBezTo>
                <a:cubicBezTo>
                  <a:pt x="20466" y="10398"/>
                  <a:pt x="20797" y="9810"/>
                  <a:pt x="20797" y="9123"/>
                </a:cubicBezTo>
                <a:cubicBezTo>
                  <a:pt x="20797" y="8435"/>
                  <a:pt x="20466" y="7847"/>
                  <a:pt x="19807" y="7356"/>
                </a:cubicBezTo>
                <a:cubicBezTo>
                  <a:pt x="19146" y="6866"/>
                  <a:pt x="18351" y="6620"/>
                  <a:pt x="17426" y="6620"/>
                </a:cubicBezTo>
                <a:lnTo>
                  <a:pt x="7236" y="6620"/>
                </a:lnTo>
                <a:lnTo>
                  <a:pt x="7236" y="2701"/>
                </a:lnTo>
                <a:cubicBezTo>
                  <a:pt x="7236" y="1959"/>
                  <a:pt x="6880" y="1324"/>
                  <a:pt x="6175" y="796"/>
                </a:cubicBezTo>
                <a:cubicBezTo>
                  <a:pt x="5473" y="266"/>
                  <a:pt x="4623" y="0"/>
                  <a:pt x="3638" y="0"/>
                </a:cubicBezTo>
                <a:cubicBezTo>
                  <a:pt x="2623" y="0"/>
                  <a:pt x="1760" y="261"/>
                  <a:pt x="1056" y="781"/>
                </a:cubicBezTo>
                <a:cubicBezTo>
                  <a:pt x="353" y="1300"/>
                  <a:pt x="0" y="1941"/>
                  <a:pt x="0" y="2704"/>
                </a:cubicBezTo>
                <a:lnTo>
                  <a:pt x="0" y="13524"/>
                </a:lnTo>
                <a:cubicBezTo>
                  <a:pt x="0" y="15752"/>
                  <a:pt x="1056" y="17652"/>
                  <a:pt x="3172" y="19231"/>
                </a:cubicBezTo>
                <a:cubicBezTo>
                  <a:pt x="5287" y="20811"/>
                  <a:pt x="7839" y="21600"/>
                  <a:pt x="10822" y="21600"/>
                </a:cubicBezTo>
                <a:lnTo>
                  <a:pt x="17978" y="21600"/>
                </a:lnTo>
                <a:cubicBezTo>
                  <a:pt x="18972" y="21600"/>
                  <a:pt x="19826" y="21334"/>
                  <a:pt x="20535" y="20805"/>
                </a:cubicBezTo>
                <a:cubicBezTo>
                  <a:pt x="21245" y="20278"/>
                  <a:pt x="21600" y="19641"/>
                  <a:pt x="21600" y="18900"/>
                </a:cubicBezTo>
                <a:cubicBezTo>
                  <a:pt x="21600" y="18159"/>
                  <a:pt x="21245" y="17524"/>
                  <a:pt x="20535" y="16995"/>
                </a:cubicBezTo>
                <a:cubicBezTo>
                  <a:pt x="19826" y="16466"/>
                  <a:pt x="18971" y="16199"/>
                  <a:pt x="17976" y="16199"/>
                </a:cubicBezTo>
                <a:cubicBezTo>
                  <a:pt x="17976" y="16199"/>
                  <a:pt x="17976" y="16199"/>
                  <a:pt x="17976" y="1619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2613" name="Shape 22613"/>
          <p:cNvSpPr/>
          <p:nvPr/>
        </p:nvSpPr>
        <p:spPr>
          <a:xfrm>
            <a:off x="3845044" y="4517415"/>
            <a:ext cx="451004" cy="579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4" h="21174" extrusionOk="0">
                <a:moveTo>
                  <a:pt x="20671" y="5887"/>
                </a:moveTo>
                <a:cubicBezTo>
                  <a:pt x="19945" y="1706"/>
                  <a:pt x="14676" y="-426"/>
                  <a:pt x="9064" y="71"/>
                </a:cubicBezTo>
                <a:cubicBezTo>
                  <a:pt x="4618" y="465"/>
                  <a:pt x="198" y="3308"/>
                  <a:pt x="10" y="7379"/>
                </a:cubicBezTo>
                <a:cubicBezTo>
                  <a:pt x="-105" y="9860"/>
                  <a:pt x="784" y="11721"/>
                  <a:pt x="3770" y="12244"/>
                </a:cubicBezTo>
                <a:cubicBezTo>
                  <a:pt x="5058" y="10435"/>
                  <a:pt x="3353" y="10041"/>
                  <a:pt x="3086" y="8729"/>
                </a:cubicBezTo>
                <a:cubicBezTo>
                  <a:pt x="1992" y="3366"/>
                  <a:pt x="10891" y="-291"/>
                  <a:pt x="15549" y="3451"/>
                </a:cubicBezTo>
                <a:cubicBezTo>
                  <a:pt x="18778" y="6048"/>
                  <a:pt x="16649" y="14025"/>
                  <a:pt x="11452" y="13191"/>
                </a:cubicBezTo>
                <a:cubicBezTo>
                  <a:pt x="6471" y="12399"/>
                  <a:pt x="13893" y="6054"/>
                  <a:pt x="9920" y="4808"/>
                </a:cubicBezTo>
                <a:cubicBezTo>
                  <a:pt x="6690" y="3793"/>
                  <a:pt x="4968" y="7903"/>
                  <a:pt x="6502" y="9944"/>
                </a:cubicBezTo>
                <a:cubicBezTo>
                  <a:pt x="5606" y="13459"/>
                  <a:pt x="3672" y="16767"/>
                  <a:pt x="4455" y="21174"/>
                </a:cubicBezTo>
                <a:cubicBezTo>
                  <a:pt x="6993" y="19713"/>
                  <a:pt x="7850" y="16919"/>
                  <a:pt x="8551" y="14002"/>
                </a:cubicBezTo>
                <a:cubicBezTo>
                  <a:pt x="9830" y="14615"/>
                  <a:pt x="10516" y="15259"/>
                  <a:pt x="12137" y="15358"/>
                </a:cubicBezTo>
                <a:cubicBezTo>
                  <a:pt x="18145" y="15720"/>
                  <a:pt x="21495" y="10609"/>
                  <a:pt x="20671" y="5887"/>
                </a:cubicBezTo>
                <a:cubicBezTo>
                  <a:pt x="20671" y="5887"/>
                  <a:pt x="20671" y="5887"/>
                  <a:pt x="20671" y="588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2614" name="Shape 22614"/>
          <p:cNvSpPr/>
          <p:nvPr/>
        </p:nvSpPr>
        <p:spPr>
          <a:xfrm>
            <a:off x="5422012" y="2502609"/>
            <a:ext cx="553852" cy="545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0"/>
                </a:moveTo>
                <a:cubicBezTo>
                  <a:pt x="967" y="0"/>
                  <a:pt x="0" y="1022"/>
                  <a:pt x="0" y="2346"/>
                </a:cubicBezTo>
                <a:cubicBezTo>
                  <a:pt x="0" y="3640"/>
                  <a:pt x="942" y="4686"/>
                  <a:pt x="2398" y="4686"/>
                </a:cubicBezTo>
                <a:cubicBezTo>
                  <a:pt x="3946" y="4686"/>
                  <a:pt x="4884" y="3640"/>
                  <a:pt x="4884" y="2346"/>
                </a:cubicBezTo>
                <a:cubicBezTo>
                  <a:pt x="4853" y="1022"/>
                  <a:pt x="3942" y="0"/>
                  <a:pt x="2455" y="0"/>
                </a:cubicBezTo>
                <a:close/>
                <a:moveTo>
                  <a:pt x="16290" y="6171"/>
                </a:moveTo>
                <a:cubicBezTo>
                  <a:pt x="13800" y="6171"/>
                  <a:pt x="12310" y="7619"/>
                  <a:pt x="11704" y="8606"/>
                </a:cubicBezTo>
                <a:lnTo>
                  <a:pt x="11611" y="8606"/>
                </a:lnTo>
                <a:lnTo>
                  <a:pt x="11401" y="6510"/>
                </a:lnTo>
                <a:lnTo>
                  <a:pt x="7395" y="6510"/>
                </a:lnTo>
                <a:cubicBezTo>
                  <a:pt x="7457" y="7867"/>
                  <a:pt x="7513" y="9437"/>
                  <a:pt x="7513" y="11316"/>
                </a:cubicBezTo>
                <a:cubicBezTo>
                  <a:pt x="7513" y="11316"/>
                  <a:pt x="7513" y="21579"/>
                  <a:pt x="7513" y="21579"/>
                </a:cubicBezTo>
                <a:lnTo>
                  <a:pt x="12130" y="21579"/>
                </a:lnTo>
                <a:lnTo>
                  <a:pt x="12130" y="12890"/>
                </a:lnTo>
                <a:cubicBezTo>
                  <a:pt x="12130" y="12459"/>
                  <a:pt x="12157" y="12030"/>
                  <a:pt x="12279" y="11723"/>
                </a:cubicBezTo>
                <a:cubicBezTo>
                  <a:pt x="12613" y="10860"/>
                  <a:pt x="13376" y="9966"/>
                  <a:pt x="14652" y="9966"/>
                </a:cubicBezTo>
                <a:cubicBezTo>
                  <a:pt x="16321" y="9966"/>
                  <a:pt x="16988" y="11287"/>
                  <a:pt x="16988" y="13229"/>
                </a:cubicBezTo>
                <a:lnTo>
                  <a:pt x="16988" y="21579"/>
                </a:lnTo>
                <a:lnTo>
                  <a:pt x="21600" y="21579"/>
                </a:lnTo>
                <a:lnTo>
                  <a:pt x="21600" y="12676"/>
                </a:lnTo>
                <a:cubicBezTo>
                  <a:pt x="21600" y="8240"/>
                  <a:pt x="19326" y="6171"/>
                  <a:pt x="16290" y="6171"/>
                </a:cubicBezTo>
                <a:close/>
                <a:moveTo>
                  <a:pt x="118" y="6536"/>
                </a:moveTo>
                <a:lnTo>
                  <a:pt x="118" y="21600"/>
                </a:lnTo>
                <a:cubicBezTo>
                  <a:pt x="118" y="21600"/>
                  <a:pt x="4735" y="21600"/>
                  <a:pt x="4735" y="21600"/>
                </a:cubicBezTo>
                <a:lnTo>
                  <a:pt x="4735" y="6536"/>
                </a:lnTo>
                <a:lnTo>
                  <a:pt x="118" y="653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2615" name="Shape 22615"/>
          <p:cNvSpPr/>
          <p:nvPr/>
        </p:nvSpPr>
        <p:spPr>
          <a:xfrm>
            <a:off x="7725682" y="3907795"/>
            <a:ext cx="566495" cy="506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7" y="0"/>
                </a:moveTo>
                <a:cubicBezTo>
                  <a:pt x="6043" y="0"/>
                  <a:pt x="5405" y="92"/>
                  <a:pt x="4780" y="334"/>
                </a:cubicBezTo>
                <a:cubicBezTo>
                  <a:pt x="2695" y="1137"/>
                  <a:pt x="1240" y="3108"/>
                  <a:pt x="1240" y="5148"/>
                </a:cubicBezTo>
                <a:cubicBezTo>
                  <a:pt x="1240" y="8039"/>
                  <a:pt x="3243" y="10218"/>
                  <a:pt x="5919" y="10287"/>
                </a:cubicBezTo>
                <a:cubicBezTo>
                  <a:pt x="5866" y="10518"/>
                  <a:pt x="5836" y="10703"/>
                  <a:pt x="5836" y="10923"/>
                </a:cubicBezTo>
                <a:cubicBezTo>
                  <a:pt x="5836" y="11367"/>
                  <a:pt x="5936" y="11827"/>
                  <a:pt x="6144" y="12155"/>
                </a:cubicBezTo>
                <a:lnTo>
                  <a:pt x="6075" y="12155"/>
                </a:lnTo>
                <a:cubicBezTo>
                  <a:pt x="3524" y="12155"/>
                  <a:pt x="1214" y="13594"/>
                  <a:pt x="340" y="15676"/>
                </a:cubicBezTo>
                <a:cubicBezTo>
                  <a:pt x="113" y="16218"/>
                  <a:pt x="0" y="16782"/>
                  <a:pt x="0" y="17319"/>
                </a:cubicBezTo>
                <a:cubicBezTo>
                  <a:pt x="0" y="17848"/>
                  <a:pt x="120" y="18363"/>
                  <a:pt x="358" y="18838"/>
                </a:cubicBezTo>
                <a:cubicBezTo>
                  <a:pt x="910" y="19937"/>
                  <a:pt x="2085" y="20796"/>
                  <a:pt x="3678" y="21246"/>
                </a:cubicBezTo>
                <a:cubicBezTo>
                  <a:pt x="4503" y="21477"/>
                  <a:pt x="5389" y="21600"/>
                  <a:pt x="6309" y="21600"/>
                </a:cubicBezTo>
                <a:cubicBezTo>
                  <a:pt x="7134" y="21600"/>
                  <a:pt x="7920" y="21482"/>
                  <a:pt x="8646" y="21246"/>
                </a:cubicBezTo>
                <a:cubicBezTo>
                  <a:pt x="10914" y="20510"/>
                  <a:pt x="12384" y="18641"/>
                  <a:pt x="12384" y="16487"/>
                </a:cubicBezTo>
                <a:cubicBezTo>
                  <a:pt x="12384" y="14419"/>
                  <a:pt x="11791" y="13185"/>
                  <a:pt x="10194" y="11924"/>
                </a:cubicBezTo>
                <a:cubicBezTo>
                  <a:pt x="9509" y="11383"/>
                  <a:pt x="8886" y="10584"/>
                  <a:pt x="8876" y="10338"/>
                </a:cubicBezTo>
                <a:cubicBezTo>
                  <a:pt x="8876" y="9899"/>
                  <a:pt x="8914" y="9684"/>
                  <a:pt x="9804" y="8906"/>
                </a:cubicBezTo>
                <a:cubicBezTo>
                  <a:pt x="10958" y="7898"/>
                  <a:pt x="11590" y="6570"/>
                  <a:pt x="11590" y="5169"/>
                </a:cubicBezTo>
                <a:cubicBezTo>
                  <a:pt x="11590" y="3899"/>
                  <a:pt x="11243" y="2792"/>
                  <a:pt x="10653" y="1971"/>
                </a:cubicBezTo>
                <a:lnTo>
                  <a:pt x="11112" y="1971"/>
                </a:lnTo>
                <a:cubicBezTo>
                  <a:pt x="11207" y="1971"/>
                  <a:pt x="11299" y="1942"/>
                  <a:pt x="11379" y="1884"/>
                </a:cubicBezTo>
                <a:lnTo>
                  <a:pt x="12655" y="847"/>
                </a:lnTo>
                <a:cubicBezTo>
                  <a:pt x="12810" y="719"/>
                  <a:pt x="12882" y="520"/>
                  <a:pt x="12820" y="313"/>
                </a:cubicBezTo>
                <a:cubicBezTo>
                  <a:pt x="12760" y="106"/>
                  <a:pt x="12585" y="0"/>
                  <a:pt x="12393" y="0"/>
                </a:cubicBezTo>
                <a:lnTo>
                  <a:pt x="6667" y="0"/>
                </a:lnTo>
                <a:close/>
                <a:moveTo>
                  <a:pt x="5845" y="1807"/>
                </a:moveTo>
                <a:lnTo>
                  <a:pt x="5896" y="1807"/>
                </a:lnTo>
                <a:cubicBezTo>
                  <a:pt x="7161" y="1845"/>
                  <a:pt x="8376" y="3422"/>
                  <a:pt x="8596" y="5318"/>
                </a:cubicBezTo>
                <a:cubicBezTo>
                  <a:pt x="8721" y="6376"/>
                  <a:pt x="8508" y="7414"/>
                  <a:pt x="8031" y="8023"/>
                </a:cubicBezTo>
                <a:cubicBezTo>
                  <a:pt x="7728" y="8413"/>
                  <a:pt x="7331" y="8654"/>
                  <a:pt x="6865" y="8654"/>
                </a:cubicBezTo>
                <a:lnTo>
                  <a:pt x="6846" y="8654"/>
                </a:lnTo>
                <a:cubicBezTo>
                  <a:pt x="5608" y="8490"/>
                  <a:pt x="4374" y="6937"/>
                  <a:pt x="4151" y="5046"/>
                </a:cubicBezTo>
                <a:cubicBezTo>
                  <a:pt x="4030" y="3988"/>
                  <a:pt x="4225" y="3014"/>
                  <a:pt x="4697" y="2413"/>
                </a:cubicBezTo>
                <a:cubicBezTo>
                  <a:pt x="5001" y="2023"/>
                  <a:pt x="5399" y="1807"/>
                  <a:pt x="5845" y="1807"/>
                </a:cubicBezTo>
                <a:close/>
                <a:moveTo>
                  <a:pt x="16526" y="4599"/>
                </a:moveTo>
                <a:cubicBezTo>
                  <a:pt x="16276" y="4599"/>
                  <a:pt x="16016" y="4823"/>
                  <a:pt x="16016" y="5102"/>
                </a:cubicBezTo>
                <a:lnTo>
                  <a:pt x="16016" y="8706"/>
                </a:lnTo>
                <a:lnTo>
                  <a:pt x="12820" y="8706"/>
                </a:lnTo>
                <a:cubicBezTo>
                  <a:pt x="12574" y="8706"/>
                  <a:pt x="12343" y="8960"/>
                  <a:pt x="12343" y="9240"/>
                </a:cubicBezTo>
                <a:lnTo>
                  <a:pt x="12343" y="10271"/>
                </a:lnTo>
                <a:cubicBezTo>
                  <a:pt x="12343" y="10551"/>
                  <a:pt x="12574" y="10841"/>
                  <a:pt x="12820" y="10841"/>
                </a:cubicBezTo>
                <a:lnTo>
                  <a:pt x="16016" y="10841"/>
                </a:lnTo>
                <a:lnTo>
                  <a:pt x="16016" y="14409"/>
                </a:lnTo>
                <a:cubicBezTo>
                  <a:pt x="16016" y="14689"/>
                  <a:pt x="16276" y="14948"/>
                  <a:pt x="16526" y="14948"/>
                </a:cubicBezTo>
                <a:lnTo>
                  <a:pt x="17454" y="14948"/>
                </a:lnTo>
                <a:cubicBezTo>
                  <a:pt x="17700" y="14948"/>
                  <a:pt x="17927" y="14689"/>
                  <a:pt x="17927" y="14409"/>
                </a:cubicBezTo>
                <a:lnTo>
                  <a:pt x="17927" y="10841"/>
                </a:lnTo>
                <a:lnTo>
                  <a:pt x="21155" y="10841"/>
                </a:lnTo>
                <a:cubicBezTo>
                  <a:pt x="21401" y="10841"/>
                  <a:pt x="21600" y="10551"/>
                  <a:pt x="21600" y="10271"/>
                </a:cubicBezTo>
                <a:lnTo>
                  <a:pt x="21600" y="9234"/>
                </a:lnTo>
                <a:cubicBezTo>
                  <a:pt x="21600" y="8959"/>
                  <a:pt x="21401" y="8706"/>
                  <a:pt x="21155" y="8706"/>
                </a:cubicBezTo>
                <a:lnTo>
                  <a:pt x="17927" y="8706"/>
                </a:lnTo>
                <a:lnTo>
                  <a:pt x="17927" y="5102"/>
                </a:lnTo>
                <a:cubicBezTo>
                  <a:pt x="17927" y="4823"/>
                  <a:pt x="17700" y="4599"/>
                  <a:pt x="17454" y="4599"/>
                </a:cubicBezTo>
                <a:lnTo>
                  <a:pt x="16526" y="4599"/>
                </a:lnTo>
                <a:close/>
                <a:moveTo>
                  <a:pt x="6594" y="13798"/>
                </a:moveTo>
                <a:lnTo>
                  <a:pt x="6649" y="13798"/>
                </a:lnTo>
                <a:cubicBezTo>
                  <a:pt x="7074" y="13798"/>
                  <a:pt x="7484" y="13888"/>
                  <a:pt x="7875" y="14018"/>
                </a:cubicBezTo>
                <a:cubicBezTo>
                  <a:pt x="8007" y="14125"/>
                  <a:pt x="8136" y="14233"/>
                  <a:pt x="8261" y="14326"/>
                </a:cubicBezTo>
                <a:cubicBezTo>
                  <a:pt x="9162" y="15015"/>
                  <a:pt x="9761" y="15473"/>
                  <a:pt x="9928" y="16200"/>
                </a:cubicBezTo>
                <a:cubicBezTo>
                  <a:pt x="9966" y="16382"/>
                  <a:pt x="9983" y="16572"/>
                  <a:pt x="9983" y="16749"/>
                </a:cubicBezTo>
                <a:cubicBezTo>
                  <a:pt x="9983" y="18621"/>
                  <a:pt x="8737" y="19572"/>
                  <a:pt x="6272" y="19572"/>
                </a:cubicBezTo>
                <a:cubicBezTo>
                  <a:pt x="4406" y="19572"/>
                  <a:pt x="2939" y="18274"/>
                  <a:pt x="2939" y="16636"/>
                </a:cubicBezTo>
                <a:cubicBezTo>
                  <a:pt x="2939" y="15131"/>
                  <a:pt x="4645" y="13798"/>
                  <a:pt x="6594" y="1379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22616" name="Shape 22616"/>
          <p:cNvSpPr/>
          <p:nvPr/>
        </p:nvSpPr>
        <p:spPr>
          <a:xfrm>
            <a:off x="1805375" y="4373637"/>
            <a:ext cx="1511891" cy="33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r">
              <a:lnSpc>
                <a:spcPct val="120000"/>
              </a:lnSpc>
              <a:defRPr sz="3000">
                <a:solidFill>
                  <a:srgbClr val="3AA6D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1467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25,523,00 Likes.</a:t>
            </a:r>
          </a:p>
        </p:txBody>
      </p:sp>
      <p:sp>
        <p:nvSpPr>
          <p:cNvPr id="22617" name="Shape 22617"/>
          <p:cNvSpPr/>
          <p:nvPr/>
        </p:nvSpPr>
        <p:spPr>
          <a:xfrm>
            <a:off x="8680282" y="3552836"/>
            <a:ext cx="2034863" cy="4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defRPr sz="24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is simple dummy text of the printing.</a:t>
            </a:r>
          </a:p>
        </p:txBody>
      </p:sp>
      <p:sp>
        <p:nvSpPr>
          <p:cNvPr id="22618" name="Shape 22618"/>
          <p:cNvSpPr/>
          <p:nvPr/>
        </p:nvSpPr>
        <p:spPr>
          <a:xfrm>
            <a:off x="7846622" y="2307825"/>
            <a:ext cx="2093560" cy="4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defRPr sz="24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is simple dummy text of the printing.</a:t>
            </a:r>
          </a:p>
        </p:txBody>
      </p:sp>
      <p:sp>
        <p:nvSpPr>
          <p:cNvPr id="22619" name="Shape 22619"/>
          <p:cNvSpPr/>
          <p:nvPr/>
        </p:nvSpPr>
        <p:spPr>
          <a:xfrm>
            <a:off x="3116423" y="1992341"/>
            <a:ext cx="1908245" cy="4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defRPr sz="24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is simple dummy text of the printing.</a:t>
            </a:r>
          </a:p>
        </p:txBody>
      </p:sp>
      <p:sp>
        <p:nvSpPr>
          <p:cNvPr id="22620" name="Shape 22620"/>
          <p:cNvSpPr/>
          <p:nvPr/>
        </p:nvSpPr>
        <p:spPr>
          <a:xfrm>
            <a:off x="1637130" y="3163423"/>
            <a:ext cx="1905000" cy="4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defRPr sz="24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is simple dummy text of the printing.</a:t>
            </a:r>
          </a:p>
        </p:txBody>
      </p:sp>
      <p:sp>
        <p:nvSpPr>
          <p:cNvPr id="22621" name="Shape 22621"/>
          <p:cNvSpPr/>
          <p:nvPr/>
        </p:nvSpPr>
        <p:spPr>
          <a:xfrm>
            <a:off x="1336442" y="4633168"/>
            <a:ext cx="1980824" cy="4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defRPr sz="2400">
                <a:solidFill>
                  <a:srgbClr val="A6AAA9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933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is simple dummy text of the printing.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6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4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800"/>
                            </p:stCondLst>
                            <p:childTnLst>
                              <p:par>
                                <p:cTn id="7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7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2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9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600"/>
                            </p:stCondLst>
                            <p:childTnLst>
                              <p:par>
                                <p:cTn id="9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3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700"/>
                            </p:stCondLst>
                            <p:childTnLst>
                              <p:par>
                                <p:cTn id="10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00" grpId="0" animBg="1" advAuto="0"/>
      <p:bldP spid="22601" grpId="0" animBg="1" advAuto="0"/>
      <p:bldP spid="22602" grpId="0" animBg="1" advAuto="0"/>
      <p:bldP spid="22603" grpId="0" animBg="1" advAuto="0"/>
      <p:bldP spid="22604" grpId="0" animBg="1" advAuto="0"/>
      <p:bldP spid="22605" grpId="0" animBg="1" advAuto="0"/>
      <p:bldP spid="22606" grpId="0" animBg="1" advAuto="0"/>
      <p:bldP spid="22607" grpId="0" animBg="1" advAuto="0"/>
      <p:bldP spid="22608" grpId="0" animBg="1" advAuto="0"/>
      <p:bldP spid="22609" grpId="0" animBg="1" advAuto="0"/>
      <p:bldP spid="22610" grpId="0" animBg="1" advAuto="0"/>
      <p:bldP spid="22611" grpId="0" animBg="1" advAuto="0"/>
      <p:bldP spid="22612" grpId="0" animBg="1" advAuto="0"/>
      <p:bldP spid="22613" grpId="0" animBg="1" advAuto="0"/>
      <p:bldP spid="22614" grpId="0" animBg="1" advAuto="0"/>
      <p:bldP spid="22615" grpId="0" animBg="1" advAuto="0"/>
      <p:bldP spid="22616" grpId="0" animBg="1" advAuto="0"/>
      <p:bldP spid="22617" grpId="0" animBg="1" advAuto="0"/>
      <p:bldP spid="22618" grpId="0" animBg="1" advAuto="0"/>
      <p:bldP spid="22619" grpId="0" animBg="1" advAuto="0"/>
      <p:bldP spid="22620" grpId="0" animBg="1" advAuto="0"/>
      <p:bldP spid="2262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969217" y="1775598"/>
            <a:ext cx="2676367" cy="742748"/>
            <a:chOff x="715381" y="1775597"/>
            <a:chExt cx="2676367" cy="742748"/>
          </a:xfrm>
        </p:grpSpPr>
        <p:sp>
          <p:nvSpPr>
            <p:cNvPr id="9" name="Freeform 8"/>
            <p:cNvSpPr/>
            <p:nvPr/>
          </p:nvSpPr>
          <p:spPr>
            <a:xfrm>
              <a:off x="715381" y="1775597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3013473" y="2001114"/>
              <a:ext cx="378275" cy="29171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78221" y="1844142"/>
              <a:ext cx="605659" cy="6056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45585" y="1775598"/>
            <a:ext cx="2676367" cy="742748"/>
            <a:chOff x="3391748" y="1775597"/>
            <a:chExt cx="2676367" cy="742748"/>
          </a:xfrm>
        </p:grpSpPr>
        <p:sp>
          <p:nvSpPr>
            <p:cNvPr id="22" name="Freeform 21"/>
            <p:cNvSpPr/>
            <p:nvPr/>
          </p:nvSpPr>
          <p:spPr>
            <a:xfrm>
              <a:off x="3391748" y="1775597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689840" y="2001114"/>
              <a:ext cx="378275" cy="29171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454588" y="1844142"/>
              <a:ext cx="605659" cy="60565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21952" y="1775598"/>
            <a:ext cx="2676367" cy="742748"/>
            <a:chOff x="6068115" y="1775597"/>
            <a:chExt cx="2676367" cy="742748"/>
          </a:xfrm>
        </p:grpSpPr>
        <p:sp>
          <p:nvSpPr>
            <p:cNvPr id="25" name="Freeform 24"/>
            <p:cNvSpPr/>
            <p:nvPr/>
          </p:nvSpPr>
          <p:spPr>
            <a:xfrm>
              <a:off x="6068115" y="1775597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8366207" y="2001114"/>
              <a:ext cx="378275" cy="291714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30955" y="1844142"/>
              <a:ext cx="605659" cy="60565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98318" y="1775598"/>
            <a:ext cx="2444141" cy="1484767"/>
            <a:chOff x="8744482" y="1775597"/>
            <a:chExt cx="2444141" cy="1484767"/>
          </a:xfrm>
        </p:grpSpPr>
        <p:sp>
          <p:nvSpPr>
            <p:cNvPr id="28" name="Freeform 27"/>
            <p:cNvSpPr/>
            <p:nvPr/>
          </p:nvSpPr>
          <p:spPr>
            <a:xfrm>
              <a:off x="8744482" y="1775597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5400000">
              <a:off x="10530919" y="2743498"/>
              <a:ext cx="742018" cy="291714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807322" y="1844142"/>
              <a:ext cx="605659" cy="6056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425026" y="3334575"/>
            <a:ext cx="2664699" cy="742748"/>
            <a:chOff x="3171191" y="3334574"/>
            <a:chExt cx="2664698" cy="742748"/>
          </a:xfrm>
        </p:grpSpPr>
        <p:sp>
          <p:nvSpPr>
            <p:cNvPr id="43" name="Right Arrow 42"/>
            <p:cNvSpPr/>
            <p:nvPr/>
          </p:nvSpPr>
          <p:spPr>
            <a:xfrm flipH="1">
              <a:off x="3171191" y="3560091"/>
              <a:ext cx="378275" cy="29171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91748" y="3334574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54588" y="3403119"/>
              <a:ext cx="605659" cy="6056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07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01392" y="3334575"/>
            <a:ext cx="2664699" cy="742748"/>
            <a:chOff x="5847558" y="3334574"/>
            <a:chExt cx="2664698" cy="742748"/>
          </a:xfrm>
        </p:grpSpPr>
        <p:sp>
          <p:nvSpPr>
            <p:cNvPr id="42" name="Right Arrow 41"/>
            <p:cNvSpPr/>
            <p:nvPr/>
          </p:nvSpPr>
          <p:spPr>
            <a:xfrm flipH="1">
              <a:off x="5847558" y="3560091"/>
              <a:ext cx="378275" cy="291714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68115" y="3334574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130955" y="3403119"/>
              <a:ext cx="605659" cy="60565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784096" y="3334575"/>
            <a:ext cx="2658363" cy="742748"/>
            <a:chOff x="8530260" y="3334574"/>
            <a:chExt cx="2658363" cy="742748"/>
          </a:xfrm>
        </p:grpSpPr>
        <p:sp>
          <p:nvSpPr>
            <p:cNvPr id="38" name="Right Arrow 37"/>
            <p:cNvSpPr/>
            <p:nvPr/>
          </p:nvSpPr>
          <p:spPr>
            <a:xfrm flipH="1">
              <a:off x="8530260" y="3560091"/>
              <a:ext cx="378275" cy="29171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8744482" y="3334574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807322" y="3403119"/>
              <a:ext cx="605659" cy="6056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9217" y="3334574"/>
            <a:ext cx="2444141" cy="1416223"/>
            <a:chOff x="715381" y="3334574"/>
            <a:chExt cx="2444141" cy="1416222"/>
          </a:xfrm>
        </p:grpSpPr>
        <p:sp>
          <p:nvSpPr>
            <p:cNvPr id="31" name="Freeform 30"/>
            <p:cNvSpPr/>
            <p:nvPr/>
          </p:nvSpPr>
          <p:spPr>
            <a:xfrm>
              <a:off x="715381" y="3334574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78221" y="3403119"/>
              <a:ext cx="605659" cy="60565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08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5400000">
              <a:off x="710041" y="4233930"/>
              <a:ext cx="742018" cy="29171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69217" y="4833591"/>
            <a:ext cx="2676367" cy="742748"/>
            <a:chOff x="715381" y="4833591"/>
            <a:chExt cx="2676367" cy="742748"/>
          </a:xfrm>
        </p:grpSpPr>
        <p:sp>
          <p:nvSpPr>
            <p:cNvPr id="45" name="Freeform 44"/>
            <p:cNvSpPr/>
            <p:nvPr/>
          </p:nvSpPr>
          <p:spPr>
            <a:xfrm>
              <a:off x="715381" y="4833591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3013473" y="5059108"/>
              <a:ext cx="378275" cy="291714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78221" y="4902136"/>
              <a:ext cx="605659" cy="60565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09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45585" y="4833591"/>
            <a:ext cx="2676367" cy="742748"/>
            <a:chOff x="3391748" y="4833591"/>
            <a:chExt cx="2676367" cy="742748"/>
          </a:xfrm>
        </p:grpSpPr>
        <p:sp>
          <p:nvSpPr>
            <p:cNvPr id="48" name="Freeform 47"/>
            <p:cNvSpPr/>
            <p:nvPr/>
          </p:nvSpPr>
          <p:spPr>
            <a:xfrm>
              <a:off x="3391748" y="4833591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5689840" y="5059108"/>
              <a:ext cx="378275" cy="291714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454588" y="4902136"/>
              <a:ext cx="605659" cy="6056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10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21952" y="4833591"/>
            <a:ext cx="2676367" cy="742748"/>
            <a:chOff x="6068115" y="4833591"/>
            <a:chExt cx="2676367" cy="742748"/>
          </a:xfrm>
        </p:grpSpPr>
        <p:sp>
          <p:nvSpPr>
            <p:cNvPr id="51" name="Freeform 50"/>
            <p:cNvSpPr/>
            <p:nvPr/>
          </p:nvSpPr>
          <p:spPr>
            <a:xfrm>
              <a:off x="6068115" y="4833591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8366207" y="5059108"/>
              <a:ext cx="378275" cy="29171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30955" y="4902136"/>
              <a:ext cx="605659" cy="6056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11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998318" y="4833591"/>
            <a:ext cx="2444141" cy="742748"/>
            <a:chOff x="8744482" y="4833591"/>
            <a:chExt cx="2444141" cy="742748"/>
          </a:xfrm>
        </p:grpSpPr>
        <p:sp>
          <p:nvSpPr>
            <p:cNvPr id="54" name="Freeform 53"/>
            <p:cNvSpPr/>
            <p:nvPr/>
          </p:nvSpPr>
          <p:spPr>
            <a:xfrm>
              <a:off x="8744482" y="4833591"/>
              <a:ext cx="2444141" cy="742748"/>
            </a:xfrm>
            <a:custGeom>
              <a:avLst/>
              <a:gdLst>
                <a:gd name="connsiteX0" fmla="*/ 573772 w 3316972"/>
                <a:gd name="connsiteY0" fmla="*/ 13048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1304882 h 4048082"/>
                <a:gd name="connsiteX2" fmla="*/ 3316972 w 3316972"/>
                <a:gd name="connsiteY2" fmla="*/ 4048082 h 4048082"/>
                <a:gd name="connsiteX3" fmla="*/ 573772 w 3316972"/>
                <a:gd name="connsiteY3" fmla="*/ 4048082 h 4048082"/>
                <a:gd name="connsiteX4" fmla="*/ 371374 w 3316972"/>
                <a:gd name="connsiteY4" fmla="*/ 0 h 4048082"/>
                <a:gd name="connsiteX5" fmla="*/ 2444141 w 3316972"/>
                <a:gd name="connsiteY5" fmla="*/ 1 h 4048082"/>
                <a:gd name="connsiteX6" fmla="*/ 2444141 w 3316972"/>
                <a:gd name="connsiteY6" fmla="*/ 742748 h 4048082"/>
                <a:gd name="connsiteX7" fmla="*/ 371374 w 3316972"/>
                <a:gd name="connsiteY7" fmla="*/ 742748 h 4048082"/>
                <a:gd name="connsiteX8" fmla="*/ 0 w 3316972"/>
                <a:gd name="connsiteY8" fmla="*/ 371374 h 4048082"/>
                <a:gd name="connsiteX9" fmla="*/ 371374 w 3316972"/>
                <a:gd name="connsiteY9" fmla="*/ 0 h 4048082"/>
                <a:gd name="connsiteX0" fmla="*/ 573772 w 3316972"/>
                <a:gd name="connsiteY0" fmla="*/ 4048082 h 4048082"/>
                <a:gd name="connsiteX1" fmla="*/ 3316972 w 3316972"/>
                <a:gd name="connsiteY1" fmla="*/ 4048082 h 4048082"/>
                <a:gd name="connsiteX2" fmla="*/ 573772 w 3316972"/>
                <a:gd name="connsiteY2" fmla="*/ 4048082 h 4048082"/>
                <a:gd name="connsiteX3" fmla="*/ 371374 w 3316972"/>
                <a:gd name="connsiteY3" fmla="*/ 0 h 4048082"/>
                <a:gd name="connsiteX4" fmla="*/ 2444141 w 3316972"/>
                <a:gd name="connsiteY4" fmla="*/ 1 h 4048082"/>
                <a:gd name="connsiteX5" fmla="*/ 2444141 w 3316972"/>
                <a:gd name="connsiteY5" fmla="*/ 742748 h 4048082"/>
                <a:gd name="connsiteX6" fmla="*/ 371374 w 3316972"/>
                <a:gd name="connsiteY6" fmla="*/ 742748 h 4048082"/>
                <a:gd name="connsiteX7" fmla="*/ 0 w 3316972"/>
                <a:gd name="connsiteY7" fmla="*/ 371374 h 4048082"/>
                <a:gd name="connsiteX8" fmla="*/ 371374 w 3316972"/>
                <a:gd name="connsiteY8" fmla="*/ 0 h 4048082"/>
                <a:gd name="connsiteX0" fmla="*/ 371374 w 2444141"/>
                <a:gd name="connsiteY0" fmla="*/ 0 h 742748"/>
                <a:gd name="connsiteX1" fmla="*/ 2444141 w 2444141"/>
                <a:gd name="connsiteY1" fmla="*/ 1 h 742748"/>
                <a:gd name="connsiteX2" fmla="*/ 2444141 w 2444141"/>
                <a:gd name="connsiteY2" fmla="*/ 742748 h 742748"/>
                <a:gd name="connsiteX3" fmla="*/ 371374 w 2444141"/>
                <a:gd name="connsiteY3" fmla="*/ 742748 h 742748"/>
                <a:gd name="connsiteX4" fmla="*/ 0 w 2444141"/>
                <a:gd name="connsiteY4" fmla="*/ 371374 h 742748"/>
                <a:gd name="connsiteX5" fmla="*/ 371374 w 2444141"/>
                <a:gd name="connsiteY5" fmla="*/ 0 h 74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141" h="742748">
                  <a:moveTo>
                    <a:pt x="371374" y="0"/>
                  </a:moveTo>
                  <a:lnTo>
                    <a:pt x="2444141" y="1"/>
                  </a:lnTo>
                  <a:lnTo>
                    <a:pt x="2444141" y="742748"/>
                  </a:lnTo>
                  <a:lnTo>
                    <a:pt x="371374" y="742748"/>
                  </a:lnTo>
                  <a:cubicBezTo>
                    <a:pt x="166270" y="742748"/>
                    <a:pt x="0" y="576478"/>
                    <a:pt x="0" y="371374"/>
                  </a:cubicBezTo>
                  <a:cubicBezTo>
                    <a:pt x="0" y="166270"/>
                    <a:pt x="166270" y="0"/>
                    <a:pt x="371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91440" bIns="0" rtlCol="0" anchor="ctr"/>
            <a:lstStyle/>
            <a:p>
              <a:pPr marL="573074"/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Lorem.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ipsum.</a:t>
              </a:r>
              <a:r>
                <a:rPr 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 Dolor sit. </a:t>
              </a:r>
              <a:r>
                <a:rPr lang="en-US" sz="1400" dirty="0" err="1">
                  <a:solidFill>
                    <a:srgbClr val="FFFFFF"/>
                  </a:solidFill>
                  <a:cs typeface="+mn-ea"/>
                  <a:sym typeface="+mn-lt"/>
                </a:rPr>
                <a:t>amet.</a:t>
              </a:r>
              <a:endParaRPr 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807322" y="4902136"/>
              <a:ext cx="605659" cy="60565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900" dirty="0">
                  <a:solidFill>
                    <a:srgbClr val="FFFFFF"/>
                  </a:solidFill>
                  <a:cs typeface="+mn-ea"/>
                  <a:sym typeface="+mn-lt"/>
                </a:rPr>
                <a:t>12</a:t>
              </a:r>
            </a:p>
          </p:txBody>
        </p:sp>
      </p:grpSp>
      <p:sp>
        <p:nvSpPr>
          <p:cNvPr id="68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3003100" y="2055645"/>
            <a:ext cx="198477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03.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64939" y="4116240"/>
            <a:ext cx="7519154" cy="4729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template.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reporty, sales marketing, chart.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dataa.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496125" y="3100578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/>
                </a:solidFill>
                <a:cs typeface="+mn-ea"/>
                <a:sym typeface="+mn-lt"/>
              </a:rPr>
              <a:t>Click to add your title.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98" y="-68603"/>
            <a:ext cx="4449077" cy="69266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838"/>
            <a:ext cx="1273051" cy="18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4163432" y="4101055"/>
            <a:ext cx="1206447" cy="1305271"/>
          </a:xfrm>
          <a:custGeom>
            <a:avLst/>
            <a:gdLst>
              <a:gd name="T0" fmla="*/ 14 w 293"/>
              <a:gd name="T1" fmla="*/ 64 h 317"/>
              <a:gd name="T2" fmla="*/ 143 w 293"/>
              <a:gd name="T3" fmla="*/ 0 h 317"/>
              <a:gd name="T4" fmla="*/ 278 w 293"/>
              <a:gd name="T5" fmla="*/ 62 h 317"/>
              <a:gd name="T6" fmla="*/ 147 w 293"/>
              <a:gd name="T7" fmla="*/ 124 h 317"/>
              <a:gd name="T8" fmla="*/ 14 w 293"/>
              <a:gd name="T9" fmla="*/ 64 h 317"/>
              <a:gd name="T10" fmla="*/ 136 w 293"/>
              <a:gd name="T11" fmla="*/ 145 h 317"/>
              <a:gd name="T12" fmla="*/ 0 w 293"/>
              <a:gd name="T13" fmla="*/ 83 h 317"/>
              <a:gd name="T14" fmla="*/ 0 w 293"/>
              <a:gd name="T15" fmla="*/ 255 h 317"/>
              <a:gd name="T16" fmla="*/ 136 w 293"/>
              <a:gd name="T17" fmla="*/ 317 h 317"/>
              <a:gd name="T18" fmla="*/ 136 w 293"/>
              <a:gd name="T19" fmla="*/ 145 h 317"/>
              <a:gd name="T20" fmla="*/ 162 w 293"/>
              <a:gd name="T21" fmla="*/ 145 h 317"/>
              <a:gd name="T22" fmla="*/ 162 w 293"/>
              <a:gd name="T23" fmla="*/ 314 h 317"/>
              <a:gd name="T24" fmla="*/ 293 w 293"/>
              <a:gd name="T25" fmla="*/ 250 h 317"/>
              <a:gd name="T26" fmla="*/ 293 w 293"/>
              <a:gd name="T27" fmla="*/ 81 h 317"/>
              <a:gd name="T28" fmla="*/ 162 w 293"/>
              <a:gd name="T29" fmla="*/ 14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3" h="317">
                <a:moveTo>
                  <a:pt x="14" y="64"/>
                </a:moveTo>
                <a:lnTo>
                  <a:pt x="143" y="0"/>
                </a:lnTo>
                <a:lnTo>
                  <a:pt x="278" y="62"/>
                </a:lnTo>
                <a:lnTo>
                  <a:pt x="147" y="124"/>
                </a:lnTo>
                <a:lnTo>
                  <a:pt x="14" y="64"/>
                </a:lnTo>
                <a:close/>
                <a:moveTo>
                  <a:pt x="136" y="145"/>
                </a:moveTo>
                <a:lnTo>
                  <a:pt x="0" y="83"/>
                </a:lnTo>
                <a:lnTo>
                  <a:pt x="0" y="255"/>
                </a:lnTo>
                <a:lnTo>
                  <a:pt x="136" y="317"/>
                </a:lnTo>
                <a:lnTo>
                  <a:pt x="136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3" y="250"/>
                </a:lnTo>
                <a:lnTo>
                  <a:pt x="293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5505759" y="4092820"/>
            <a:ext cx="1202329" cy="1292917"/>
          </a:xfrm>
          <a:custGeom>
            <a:avLst/>
            <a:gdLst>
              <a:gd name="T0" fmla="*/ 14 w 292"/>
              <a:gd name="T1" fmla="*/ 62 h 314"/>
              <a:gd name="T2" fmla="*/ 143 w 292"/>
              <a:gd name="T3" fmla="*/ 0 h 314"/>
              <a:gd name="T4" fmla="*/ 278 w 292"/>
              <a:gd name="T5" fmla="*/ 59 h 314"/>
              <a:gd name="T6" fmla="*/ 147 w 292"/>
              <a:gd name="T7" fmla="*/ 123 h 314"/>
              <a:gd name="T8" fmla="*/ 14 w 292"/>
              <a:gd name="T9" fmla="*/ 62 h 314"/>
              <a:gd name="T10" fmla="*/ 135 w 292"/>
              <a:gd name="T11" fmla="*/ 145 h 314"/>
              <a:gd name="T12" fmla="*/ 0 w 292"/>
              <a:gd name="T13" fmla="*/ 83 h 314"/>
              <a:gd name="T14" fmla="*/ 0 w 292"/>
              <a:gd name="T15" fmla="*/ 252 h 314"/>
              <a:gd name="T16" fmla="*/ 135 w 292"/>
              <a:gd name="T17" fmla="*/ 314 h 314"/>
              <a:gd name="T18" fmla="*/ 135 w 292"/>
              <a:gd name="T19" fmla="*/ 145 h 314"/>
              <a:gd name="T20" fmla="*/ 162 w 292"/>
              <a:gd name="T21" fmla="*/ 145 h 314"/>
              <a:gd name="T22" fmla="*/ 162 w 292"/>
              <a:gd name="T23" fmla="*/ 314 h 314"/>
              <a:gd name="T24" fmla="*/ 292 w 292"/>
              <a:gd name="T25" fmla="*/ 250 h 314"/>
              <a:gd name="T26" fmla="*/ 292 w 292"/>
              <a:gd name="T27" fmla="*/ 81 h 314"/>
              <a:gd name="T28" fmla="*/ 162 w 292"/>
              <a:gd name="T29" fmla="*/ 14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2" h="314">
                <a:moveTo>
                  <a:pt x="14" y="62"/>
                </a:moveTo>
                <a:lnTo>
                  <a:pt x="143" y="0"/>
                </a:lnTo>
                <a:lnTo>
                  <a:pt x="278" y="59"/>
                </a:lnTo>
                <a:lnTo>
                  <a:pt x="147" y="123"/>
                </a:lnTo>
                <a:lnTo>
                  <a:pt x="14" y="62"/>
                </a:lnTo>
                <a:close/>
                <a:moveTo>
                  <a:pt x="135" y="145"/>
                </a:moveTo>
                <a:lnTo>
                  <a:pt x="0" y="83"/>
                </a:lnTo>
                <a:lnTo>
                  <a:pt x="0" y="252"/>
                </a:lnTo>
                <a:lnTo>
                  <a:pt x="135" y="314"/>
                </a:lnTo>
                <a:lnTo>
                  <a:pt x="135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2" y="250"/>
                </a:lnTo>
                <a:lnTo>
                  <a:pt x="292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6848085" y="4072232"/>
            <a:ext cx="1202329" cy="1301152"/>
          </a:xfrm>
          <a:custGeom>
            <a:avLst/>
            <a:gdLst>
              <a:gd name="T0" fmla="*/ 14 w 292"/>
              <a:gd name="T1" fmla="*/ 64 h 316"/>
              <a:gd name="T2" fmla="*/ 142 w 292"/>
              <a:gd name="T3" fmla="*/ 0 h 316"/>
              <a:gd name="T4" fmla="*/ 278 w 292"/>
              <a:gd name="T5" fmla="*/ 62 h 316"/>
              <a:gd name="T6" fmla="*/ 150 w 292"/>
              <a:gd name="T7" fmla="*/ 126 h 316"/>
              <a:gd name="T8" fmla="*/ 14 w 292"/>
              <a:gd name="T9" fmla="*/ 64 h 316"/>
              <a:gd name="T10" fmla="*/ 135 w 292"/>
              <a:gd name="T11" fmla="*/ 147 h 316"/>
              <a:gd name="T12" fmla="*/ 0 w 292"/>
              <a:gd name="T13" fmla="*/ 86 h 316"/>
              <a:gd name="T14" fmla="*/ 0 w 292"/>
              <a:gd name="T15" fmla="*/ 255 h 316"/>
              <a:gd name="T16" fmla="*/ 138 w 292"/>
              <a:gd name="T17" fmla="*/ 316 h 316"/>
              <a:gd name="T18" fmla="*/ 135 w 292"/>
              <a:gd name="T19" fmla="*/ 147 h 316"/>
              <a:gd name="T20" fmla="*/ 161 w 292"/>
              <a:gd name="T21" fmla="*/ 147 h 316"/>
              <a:gd name="T22" fmla="*/ 161 w 292"/>
              <a:gd name="T23" fmla="*/ 316 h 316"/>
              <a:gd name="T24" fmla="*/ 292 w 292"/>
              <a:gd name="T25" fmla="*/ 252 h 316"/>
              <a:gd name="T26" fmla="*/ 292 w 292"/>
              <a:gd name="T27" fmla="*/ 83 h 316"/>
              <a:gd name="T28" fmla="*/ 161 w 292"/>
              <a:gd name="T29" fmla="*/ 14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2" h="316">
                <a:moveTo>
                  <a:pt x="14" y="64"/>
                </a:moveTo>
                <a:lnTo>
                  <a:pt x="142" y="0"/>
                </a:lnTo>
                <a:lnTo>
                  <a:pt x="278" y="62"/>
                </a:lnTo>
                <a:lnTo>
                  <a:pt x="150" y="126"/>
                </a:lnTo>
                <a:lnTo>
                  <a:pt x="14" y="64"/>
                </a:lnTo>
                <a:close/>
                <a:moveTo>
                  <a:pt x="135" y="147"/>
                </a:moveTo>
                <a:lnTo>
                  <a:pt x="0" y="86"/>
                </a:lnTo>
                <a:lnTo>
                  <a:pt x="0" y="255"/>
                </a:lnTo>
                <a:lnTo>
                  <a:pt x="138" y="316"/>
                </a:lnTo>
                <a:lnTo>
                  <a:pt x="135" y="147"/>
                </a:lnTo>
                <a:close/>
                <a:moveTo>
                  <a:pt x="161" y="147"/>
                </a:moveTo>
                <a:lnTo>
                  <a:pt x="161" y="316"/>
                </a:lnTo>
                <a:lnTo>
                  <a:pt x="292" y="252"/>
                </a:lnTo>
                <a:lnTo>
                  <a:pt x="292" y="83"/>
                </a:lnTo>
                <a:lnTo>
                  <a:pt x="161" y="1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5494365" y="1856981"/>
            <a:ext cx="1206447" cy="1305271"/>
          </a:xfrm>
          <a:custGeom>
            <a:avLst/>
            <a:gdLst>
              <a:gd name="T0" fmla="*/ 14 w 293"/>
              <a:gd name="T1" fmla="*/ 64 h 317"/>
              <a:gd name="T2" fmla="*/ 143 w 293"/>
              <a:gd name="T3" fmla="*/ 0 h 317"/>
              <a:gd name="T4" fmla="*/ 278 w 293"/>
              <a:gd name="T5" fmla="*/ 60 h 317"/>
              <a:gd name="T6" fmla="*/ 150 w 293"/>
              <a:gd name="T7" fmla="*/ 124 h 317"/>
              <a:gd name="T8" fmla="*/ 14 w 293"/>
              <a:gd name="T9" fmla="*/ 64 h 317"/>
              <a:gd name="T10" fmla="*/ 138 w 293"/>
              <a:gd name="T11" fmla="*/ 145 h 317"/>
              <a:gd name="T12" fmla="*/ 0 w 293"/>
              <a:gd name="T13" fmla="*/ 83 h 317"/>
              <a:gd name="T14" fmla="*/ 0 w 293"/>
              <a:gd name="T15" fmla="*/ 255 h 317"/>
              <a:gd name="T16" fmla="*/ 138 w 293"/>
              <a:gd name="T17" fmla="*/ 317 h 317"/>
              <a:gd name="T18" fmla="*/ 138 w 293"/>
              <a:gd name="T19" fmla="*/ 145 h 317"/>
              <a:gd name="T20" fmla="*/ 162 w 293"/>
              <a:gd name="T21" fmla="*/ 145 h 317"/>
              <a:gd name="T22" fmla="*/ 162 w 293"/>
              <a:gd name="T23" fmla="*/ 314 h 317"/>
              <a:gd name="T24" fmla="*/ 293 w 293"/>
              <a:gd name="T25" fmla="*/ 250 h 317"/>
              <a:gd name="T26" fmla="*/ 293 w 293"/>
              <a:gd name="T27" fmla="*/ 81 h 317"/>
              <a:gd name="T28" fmla="*/ 162 w 293"/>
              <a:gd name="T29" fmla="*/ 14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3" h="317">
                <a:moveTo>
                  <a:pt x="14" y="64"/>
                </a:moveTo>
                <a:lnTo>
                  <a:pt x="143" y="0"/>
                </a:lnTo>
                <a:lnTo>
                  <a:pt x="278" y="60"/>
                </a:lnTo>
                <a:lnTo>
                  <a:pt x="150" y="124"/>
                </a:lnTo>
                <a:lnTo>
                  <a:pt x="14" y="64"/>
                </a:lnTo>
                <a:close/>
                <a:moveTo>
                  <a:pt x="138" y="145"/>
                </a:moveTo>
                <a:lnTo>
                  <a:pt x="0" y="83"/>
                </a:lnTo>
                <a:lnTo>
                  <a:pt x="0" y="255"/>
                </a:lnTo>
                <a:lnTo>
                  <a:pt x="138" y="317"/>
                </a:lnTo>
                <a:lnTo>
                  <a:pt x="138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3" y="250"/>
                </a:lnTo>
                <a:lnTo>
                  <a:pt x="293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4" name="Freeform 18"/>
          <p:cNvSpPr>
            <a:spLocks noEditPoints="1"/>
          </p:cNvSpPr>
          <p:nvPr/>
        </p:nvSpPr>
        <p:spPr bwMode="auto">
          <a:xfrm>
            <a:off x="4818123" y="2985195"/>
            <a:ext cx="1214683" cy="1292917"/>
          </a:xfrm>
          <a:custGeom>
            <a:avLst/>
            <a:gdLst>
              <a:gd name="T0" fmla="*/ 15 w 295"/>
              <a:gd name="T1" fmla="*/ 62 h 314"/>
              <a:gd name="T2" fmla="*/ 145 w 295"/>
              <a:gd name="T3" fmla="*/ 0 h 314"/>
              <a:gd name="T4" fmla="*/ 279 w 295"/>
              <a:gd name="T5" fmla="*/ 59 h 314"/>
              <a:gd name="T6" fmla="*/ 150 w 295"/>
              <a:gd name="T7" fmla="*/ 123 h 314"/>
              <a:gd name="T8" fmla="*/ 15 w 295"/>
              <a:gd name="T9" fmla="*/ 62 h 314"/>
              <a:gd name="T10" fmla="*/ 138 w 295"/>
              <a:gd name="T11" fmla="*/ 145 h 314"/>
              <a:gd name="T12" fmla="*/ 0 w 295"/>
              <a:gd name="T13" fmla="*/ 83 h 314"/>
              <a:gd name="T14" fmla="*/ 0 w 295"/>
              <a:gd name="T15" fmla="*/ 252 h 314"/>
              <a:gd name="T16" fmla="*/ 138 w 295"/>
              <a:gd name="T17" fmla="*/ 314 h 314"/>
              <a:gd name="T18" fmla="*/ 138 w 295"/>
              <a:gd name="T19" fmla="*/ 145 h 314"/>
              <a:gd name="T20" fmla="*/ 162 w 295"/>
              <a:gd name="T21" fmla="*/ 145 h 314"/>
              <a:gd name="T22" fmla="*/ 162 w 295"/>
              <a:gd name="T23" fmla="*/ 314 h 314"/>
              <a:gd name="T24" fmla="*/ 295 w 295"/>
              <a:gd name="T25" fmla="*/ 250 h 314"/>
              <a:gd name="T26" fmla="*/ 295 w 295"/>
              <a:gd name="T27" fmla="*/ 81 h 314"/>
              <a:gd name="T28" fmla="*/ 162 w 295"/>
              <a:gd name="T29" fmla="*/ 14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5" h="314">
                <a:moveTo>
                  <a:pt x="15" y="62"/>
                </a:moveTo>
                <a:lnTo>
                  <a:pt x="145" y="0"/>
                </a:lnTo>
                <a:lnTo>
                  <a:pt x="279" y="59"/>
                </a:lnTo>
                <a:lnTo>
                  <a:pt x="150" y="123"/>
                </a:lnTo>
                <a:lnTo>
                  <a:pt x="15" y="62"/>
                </a:lnTo>
                <a:close/>
                <a:moveTo>
                  <a:pt x="138" y="145"/>
                </a:moveTo>
                <a:lnTo>
                  <a:pt x="0" y="83"/>
                </a:lnTo>
                <a:lnTo>
                  <a:pt x="0" y="252"/>
                </a:lnTo>
                <a:lnTo>
                  <a:pt x="138" y="314"/>
                </a:lnTo>
                <a:lnTo>
                  <a:pt x="138" y="145"/>
                </a:lnTo>
                <a:close/>
                <a:moveTo>
                  <a:pt x="162" y="145"/>
                </a:moveTo>
                <a:lnTo>
                  <a:pt x="162" y="314"/>
                </a:lnTo>
                <a:lnTo>
                  <a:pt x="295" y="250"/>
                </a:lnTo>
                <a:lnTo>
                  <a:pt x="295" y="81"/>
                </a:lnTo>
                <a:lnTo>
                  <a:pt x="162" y="1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5" name="Freeform 19"/>
          <p:cNvSpPr>
            <a:spLocks noEditPoints="1"/>
          </p:cNvSpPr>
          <p:nvPr/>
        </p:nvSpPr>
        <p:spPr bwMode="auto">
          <a:xfrm>
            <a:off x="6160450" y="2964607"/>
            <a:ext cx="1214683" cy="1301152"/>
          </a:xfrm>
          <a:custGeom>
            <a:avLst/>
            <a:gdLst>
              <a:gd name="T0" fmla="*/ 14 w 295"/>
              <a:gd name="T1" fmla="*/ 64 h 316"/>
              <a:gd name="T2" fmla="*/ 145 w 295"/>
              <a:gd name="T3" fmla="*/ 0 h 316"/>
              <a:gd name="T4" fmla="*/ 279 w 295"/>
              <a:gd name="T5" fmla="*/ 62 h 316"/>
              <a:gd name="T6" fmla="*/ 150 w 295"/>
              <a:gd name="T7" fmla="*/ 126 h 316"/>
              <a:gd name="T8" fmla="*/ 14 w 295"/>
              <a:gd name="T9" fmla="*/ 64 h 316"/>
              <a:gd name="T10" fmla="*/ 138 w 295"/>
              <a:gd name="T11" fmla="*/ 148 h 316"/>
              <a:gd name="T12" fmla="*/ 0 w 295"/>
              <a:gd name="T13" fmla="*/ 86 h 316"/>
              <a:gd name="T14" fmla="*/ 0 w 295"/>
              <a:gd name="T15" fmla="*/ 255 h 316"/>
              <a:gd name="T16" fmla="*/ 138 w 295"/>
              <a:gd name="T17" fmla="*/ 316 h 316"/>
              <a:gd name="T18" fmla="*/ 138 w 295"/>
              <a:gd name="T19" fmla="*/ 148 h 316"/>
              <a:gd name="T20" fmla="*/ 162 w 295"/>
              <a:gd name="T21" fmla="*/ 148 h 316"/>
              <a:gd name="T22" fmla="*/ 162 w 295"/>
              <a:gd name="T23" fmla="*/ 316 h 316"/>
              <a:gd name="T24" fmla="*/ 295 w 295"/>
              <a:gd name="T25" fmla="*/ 252 h 316"/>
              <a:gd name="T26" fmla="*/ 295 w 295"/>
              <a:gd name="T27" fmla="*/ 83 h 316"/>
              <a:gd name="T28" fmla="*/ 162 w 295"/>
              <a:gd name="T29" fmla="*/ 14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5" h="316">
                <a:moveTo>
                  <a:pt x="14" y="64"/>
                </a:moveTo>
                <a:lnTo>
                  <a:pt x="145" y="0"/>
                </a:lnTo>
                <a:lnTo>
                  <a:pt x="279" y="62"/>
                </a:lnTo>
                <a:lnTo>
                  <a:pt x="150" y="126"/>
                </a:lnTo>
                <a:lnTo>
                  <a:pt x="14" y="64"/>
                </a:lnTo>
                <a:close/>
                <a:moveTo>
                  <a:pt x="138" y="148"/>
                </a:moveTo>
                <a:lnTo>
                  <a:pt x="0" y="86"/>
                </a:lnTo>
                <a:lnTo>
                  <a:pt x="0" y="255"/>
                </a:lnTo>
                <a:lnTo>
                  <a:pt x="138" y="316"/>
                </a:lnTo>
                <a:lnTo>
                  <a:pt x="138" y="148"/>
                </a:lnTo>
                <a:close/>
                <a:moveTo>
                  <a:pt x="162" y="148"/>
                </a:moveTo>
                <a:lnTo>
                  <a:pt x="162" y="316"/>
                </a:lnTo>
                <a:lnTo>
                  <a:pt x="295" y="252"/>
                </a:lnTo>
                <a:lnTo>
                  <a:pt x="295" y="83"/>
                </a:lnTo>
                <a:lnTo>
                  <a:pt x="162" y="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848085" y="2169639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5856" y="1987002"/>
            <a:ext cx="2319921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03.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24" name="Right Arrow 23"/>
          <p:cNvSpPr/>
          <p:nvPr/>
        </p:nvSpPr>
        <p:spPr>
          <a:xfrm flipH="1">
            <a:off x="3829154" y="3389933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0488" y="3207297"/>
            <a:ext cx="2319921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Step 02.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8190412" y="4523095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38184" y="4340458"/>
            <a:ext cx="2319921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01.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5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58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22" grpId="0" animBg="1"/>
          <p:bldP spid="23" grpId="0"/>
          <p:bldP spid="24" grpId="0" animBg="1"/>
          <p:bldP spid="25" grpId="0"/>
          <p:bldP spid="26" grpId="0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22" grpId="0" animBg="1"/>
          <p:bldP spid="23" grpId="0"/>
          <p:bldP spid="24" grpId="0" animBg="1"/>
          <p:bldP spid="25" grpId="0"/>
          <p:bldP spid="26" grpId="0" animBg="1"/>
          <p:bldP spid="2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4857" y="2568899"/>
            <a:ext cx="1860551" cy="3206751"/>
          </a:xfrm>
          <a:custGeom>
            <a:avLst/>
            <a:gdLst>
              <a:gd name="T0" fmla="*/ 226 w 226"/>
              <a:gd name="T1" fmla="*/ 0 h 390"/>
              <a:gd name="T2" fmla="*/ 169 w 226"/>
              <a:gd name="T3" fmla="*/ 33 h 390"/>
              <a:gd name="T4" fmla="*/ 169 w 226"/>
              <a:gd name="T5" fmla="*/ 98 h 390"/>
              <a:gd name="T6" fmla="*/ 113 w 226"/>
              <a:gd name="T7" fmla="*/ 130 h 390"/>
              <a:gd name="T8" fmla="*/ 113 w 226"/>
              <a:gd name="T9" fmla="*/ 195 h 390"/>
              <a:gd name="T10" fmla="*/ 56 w 226"/>
              <a:gd name="T11" fmla="*/ 228 h 390"/>
              <a:gd name="T12" fmla="*/ 56 w 226"/>
              <a:gd name="T13" fmla="*/ 293 h 390"/>
              <a:gd name="T14" fmla="*/ 0 w 226"/>
              <a:gd name="T15" fmla="*/ 325 h 390"/>
              <a:gd name="T16" fmla="*/ 0 w 226"/>
              <a:gd name="T17" fmla="*/ 390 h 390"/>
              <a:gd name="T18" fmla="*/ 225 w 226"/>
              <a:gd name="T19" fmla="*/ 260 h 390"/>
              <a:gd name="T20" fmla="*/ 226 w 226"/>
              <a:gd name="T21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6" h="390">
                <a:moveTo>
                  <a:pt x="226" y="0"/>
                </a:moveTo>
                <a:cubicBezTo>
                  <a:pt x="169" y="33"/>
                  <a:pt x="169" y="33"/>
                  <a:pt x="169" y="33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95"/>
                  <a:pt x="113" y="195"/>
                  <a:pt x="113" y="195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56" y="293"/>
                  <a:pt x="56" y="293"/>
                  <a:pt x="56" y="293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90"/>
                  <a:pt x="0" y="390"/>
                  <a:pt x="0" y="390"/>
                </a:cubicBezTo>
                <a:cubicBezTo>
                  <a:pt x="21" y="378"/>
                  <a:pt x="197" y="276"/>
                  <a:pt x="225" y="260"/>
                </a:cubicBezTo>
                <a:cubicBezTo>
                  <a:pt x="225" y="232"/>
                  <a:pt x="225" y="40"/>
                  <a:pt x="226" y="0"/>
                </a:cubicBezTo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885895" y="1492575"/>
            <a:ext cx="3719513" cy="1347788"/>
          </a:xfrm>
          <a:custGeom>
            <a:avLst/>
            <a:gdLst>
              <a:gd name="T0" fmla="*/ 0 w 2343"/>
              <a:gd name="T1" fmla="*/ 678 h 849"/>
              <a:gd name="T2" fmla="*/ 1166 w 2343"/>
              <a:gd name="T3" fmla="*/ 0 h 849"/>
              <a:gd name="T4" fmla="*/ 2343 w 2343"/>
              <a:gd name="T5" fmla="*/ 678 h 849"/>
              <a:gd name="T6" fmla="*/ 2047 w 2343"/>
              <a:gd name="T7" fmla="*/ 849 h 849"/>
              <a:gd name="T8" fmla="*/ 295 w 2343"/>
              <a:gd name="T9" fmla="*/ 844 h 849"/>
              <a:gd name="T10" fmla="*/ 0 w 2343"/>
              <a:gd name="T11" fmla="*/ 6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3" h="849">
                <a:moveTo>
                  <a:pt x="0" y="678"/>
                </a:moveTo>
                <a:lnTo>
                  <a:pt x="1166" y="0"/>
                </a:lnTo>
                <a:lnTo>
                  <a:pt x="2343" y="678"/>
                </a:lnTo>
                <a:lnTo>
                  <a:pt x="2047" y="849"/>
                </a:lnTo>
                <a:lnTo>
                  <a:pt x="295" y="844"/>
                </a:lnTo>
                <a:lnTo>
                  <a:pt x="0" y="67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885894" y="2568899"/>
            <a:ext cx="1858963" cy="3206751"/>
          </a:xfrm>
          <a:custGeom>
            <a:avLst/>
            <a:gdLst>
              <a:gd name="T0" fmla="*/ 226 w 226"/>
              <a:gd name="T1" fmla="*/ 390 h 390"/>
              <a:gd name="T2" fmla="*/ 226 w 226"/>
              <a:gd name="T3" fmla="*/ 325 h 390"/>
              <a:gd name="T4" fmla="*/ 169 w 226"/>
              <a:gd name="T5" fmla="*/ 293 h 390"/>
              <a:gd name="T6" fmla="*/ 169 w 226"/>
              <a:gd name="T7" fmla="*/ 228 h 390"/>
              <a:gd name="T8" fmla="*/ 113 w 226"/>
              <a:gd name="T9" fmla="*/ 195 h 390"/>
              <a:gd name="T10" fmla="*/ 113 w 226"/>
              <a:gd name="T11" fmla="*/ 130 h 390"/>
              <a:gd name="T12" fmla="*/ 57 w 226"/>
              <a:gd name="T13" fmla="*/ 98 h 390"/>
              <a:gd name="T14" fmla="*/ 57 w 226"/>
              <a:gd name="T15" fmla="*/ 32 h 390"/>
              <a:gd name="T16" fmla="*/ 0 w 226"/>
              <a:gd name="T17" fmla="*/ 0 h 390"/>
              <a:gd name="T18" fmla="*/ 0 w 226"/>
              <a:gd name="T19" fmla="*/ 26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6" h="390">
                <a:moveTo>
                  <a:pt x="226" y="390"/>
                </a:moveTo>
                <a:cubicBezTo>
                  <a:pt x="226" y="325"/>
                  <a:pt x="226" y="325"/>
                  <a:pt x="226" y="325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13" y="195"/>
                  <a:pt x="113" y="195"/>
                  <a:pt x="113" y="195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57" y="98"/>
                  <a:pt x="57" y="98"/>
                  <a:pt x="57" y="98"/>
                </a:cubicBezTo>
                <a:cubicBezTo>
                  <a:pt x="57" y="32"/>
                  <a:pt x="57" y="32"/>
                  <a:pt x="57" y="32"/>
                </a:cubicBezTo>
                <a:cubicBezTo>
                  <a:pt x="0" y="0"/>
                  <a:pt x="0" y="0"/>
                  <a:pt x="0" y="0"/>
                </a:cubicBezTo>
                <a:cubicBezTo>
                  <a:pt x="0" y="24"/>
                  <a:pt x="0" y="228"/>
                  <a:pt x="0" y="260"/>
                </a:cubicBezTo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354206" y="3372031"/>
            <a:ext cx="2781300" cy="271463"/>
          </a:xfrm>
          <a:custGeom>
            <a:avLst/>
            <a:gdLst>
              <a:gd name="T0" fmla="*/ 1462 w 1752"/>
              <a:gd name="T1" fmla="*/ 171 h 171"/>
              <a:gd name="T2" fmla="*/ 291 w 1752"/>
              <a:gd name="T3" fmla="*/ 171 h 171"/>
              <a:gd name="T4" fmla="*/ 0 w 1752"/>
              <a:gd name="T5" fmla="*/ 0 h 171"/>
              <a:gd name="T6" fmla="*/ 1752 w 1752"/>
              <a:gd name="T7" fmla="*/ 5 h 171"/>
              <a:gd name="T8" fmla="*/ 1462 w 1752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2" h="171">
                <a:moveTo>
                  <a:pt x="1462" y="171"/>
                </a:moveTo>
                <a:lnTo>
                  <a:pt x="291" y="171"/>
                </a:lnTo>
                <a:lnTo>
                  <a:pt x="0" y="0"/>
                </a:lnTo>
                <a:lnTo>
                  <a:pt x="1752" y="5"/>
                </a:lnTo>
                <a:lnTo>
                  <a:pt x="1462" y="17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816168" y="4168942"/>
            <a:ext cx="1858963" cy="271463"/>
          </a:xfrm>
          <a:custGeom>
            <a:avLst/>
            <a:gdLst>
              <a:gd name="T0" fmla="*/ 876 w 1171"/>
              <a:gd name="T1" fmla="*/ 171 h 171"/>
              <a:gd name="T2" fmla="*/ 290 w 1171"/>
              <a:gd name="T3" fmla="*/ 171 h 171"/>
              <a:gd name="T4" fmla="*/ 0 w 1171"/>
              <a:gd name="T5" fmla="*/ 0 h 171"/>
              <a:gd name="T6" fmla="*/ 1171 w 1171"/>
              <a:gd name="T7" fmla="*/ 0 h 171"/>
              <a:gd name="T8" fmla="*/ 876 w 1171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71">
                <a:moveTo>
                  <a:pt x="876" y="171"/>
                </a:moveTo>
                <a:lnTo>
                  <a:pt x="290" y="171"/>
                </a:lnTo>
                <a:lnTo>
                  <a:pt x="0" y="0"/>
                </a:lnTo>
                <a:lnTo>
                  <a:pt x="1171" y="0"/>
                </a:lnTo>
                <a:lnTo>
                  <a:pt x="876" y="1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276544" y="4970773"/>
            <a:ext cx="930275" cy="261939"/>
          </a:xfrm>
          <a:custGeom>
            <a:avLst/>
            <a:gdLst>
              <a:gd name="T0" fmla="*/ 586 w 586"/>
              <a:gd name="T1" fmla="*/ 0 h 165"/>
              <a:gd name="T2" fmla="*/ 295 w 586"/>
              <a:gd name="T3" fmla="*/ 165 h 165"/>
              <a:gd name="T4" fmla="*/ 0 w 586"/>
              <a:gd name="T5" fmla="*/ 0 h 165"/>
              <a:gd name="T6" fmla="*/ 586 w 586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6" h="165">
                <a:moveTo>
                  <a:pt x="586" y="0"/>
                </a:moveTo>
                <a:lnTo>
                  <a:pt x="295" y="165"/>
                </a:lnTo>
                <a:lnTo>
                  <a:pt x="0" y="0"/>
                </a:lnTo>
                <a:lnTo>
                  <a:pt x="586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4207" y="2573444"/>
            <a:ext cx="7719819" cy="1069848"/>
            <a:chOff x="1018664" y="2573444"/>
            <a:chExt cx="7719819" cy="1069848"/>
          </a:xfrm>
        </p:grpSpPr>
        <p:sp>
          <p:nvSpPr>
            <p:cNvPr id="19" name="Right Arrow 18"/>
            <p:cNvSpPr/>
            <p:nvPr/>
          </p:nvSpPr>
          <p:spPr>
            <a:xfrm>
              <a:off x="1018664" y="2573444"/>
              <a:ext cx="7719819" cy="10698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en-US" sz="2400" dirty="0">
                  <a:cs typeface="+mn-ea"/>
                  <a:sym typeface="+mn-lt"/>
                </a:rPr>
                <a:t>Option 01.</a:t>
              </a: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018664" y="2836956"/>
              <a:ext cx="2781300" cy="534988"/>
            </a:xfrm>
            <a:custGeom>
              <a:avLst/>
              <a:gdLst>
                <a:gd name="T0" fmla="*/ 327 w 1752"/>
                <a:gd name="T1" fmla="*/ 337 h 337"/>
                <a:gd name="T2" fmla="*/ 135 w 1752"/>
                <a:gd name="T3" fmla="*/ 337 h 337"/>
                <a:gd name="T4" fmla="*/ 472 w 1752"/>
                <a:gd name="T5" fmla="*/ 0 h 337"/>
                <a:gd name="T6" fmla="*/ 664 w 1752"/>
                <a:gd name="T7" fmla="*/ 0 h 337"/>
                <a:gd name="T8" fmla="*/ 327 w 1752"/>
                <a:gd name="T9" fmla="*/ 337 h 337"/>
                <a:gd name="T10" fmla="*/ 913 w 1752"/>
                <a:gd name="T11" fmla="*/ 0 h 337"/>
                <a:gd name="T12" fmla="*/ 721 w 1752"/>
                <a:gd name="T13" fmla="*/ 0 h 337"/>
                <a:gd name="T14" fmla="*/ 384 w 1752"/>
                <a:gd name="T15" fmla="*/ 337 h 337"/>
                <a:gd name="T16" fmla="*/ 576 w 1752"/>
                <a:gd name="T17" fmla="*/ 337 h 337"/>
                <a:gd name="T18" fmla="*/ 913 w 1752"/>
                <a:gd name="T19" fmla="*/ 0 h 337"/>
                <a:gd name="T20" fmla="*/ 0 w 1752"/>
                <a:gd name="T21" fmla="*/ 166 h 337"/>
                <a:gd name="T22" fmla="*/ 161 w 1752"/>
                <a:gd name="T23" fmla="*/ 0 h 337"/>
                <a:gd name="T24" fmla="*/ 0 w 1752"/>
                <a:gd name="T25" fmla="*/ 0 h 337"/>
                <a:gd name="T26" fmla="*/ 0 w 1752"/>
                <a:gd name="T27" fmla="*/ 166 h 337"/>
                <a:gd name="T28" fmla="*/ 223 w 1752"/>
                <a:gd name="T29" fmla="*/ 0 h 337"/>
                <a:gd name="T30" fmla="*/ 0 w 1752"/>
                <a:gd name="T31" fmla="*/ 223 h 337"/>
                <a:gd name="T32" fmla="*/ 0 w 1752"/>
                <a:gd name="T33" fmla="*/ 337 h 337"/>
                <a:gd name="T34" fmla="*/ 78 w 1752"/>
                <a:gd name="T35" fmla="*/ 337 h 337"/>
                <a:gd name="T36" fmla="*/ 415 w 1752"/>
                <a:gd name="T37" fmla="*/ 0 h 337"/>
                <a:gd name="T38" fmla="*/ 223 w 1752"/>
                <a:gd name="T39" fmla="*/ 0 h 337"/>
                <a:gd name="T40" fmla="*/ 1167 w 1752"/>
                <a:gd name="T41" fmla="*/ 0 h 337"/>
                <a:gd name="T42" fmla="*/ 975 w 1752"/>
                <a:gd name="T43" fmla="*/ 0 h 337"/>
                <a:gd name="T44" fmla="*/ 638 w 1752"/>
                <a:gd name="T45" fmla="*/ 337 h 337"/>
                <a:gd name="T46" fmla="*/ 830 w 1752"/>
                <a:gd name="T47" fmla="*/ 337 h 337"/>
                <a:gd name="T48" fmla="*/ 1167 w 1752"/>
                <a:gd name="T49" fmla="*/ 0 h 337"/>
                <a:gd name="T50" fmla="*/ 1638 w 1752"/>
                <a:gd name="T51" fmla="*/ 337 h 337"/>
                <a:gd name="T52" fmla="*/ 1752 w 1752"/>
                <a:gd name="T53" fmla="*/ 337 h 337"/>
                <a:gd name="T54" fmla="*/ 1752 w 1752"/>
                <a:gd name="T55" fmla="*/ 223 h 337"/>
                <a:gd name="T56" fmla="*/ 1638 w 1752"/>
                <a:gd name="T57" fmla="*/ 337 h 337"/>
                <a:gd name="T58" fmla="*/ 1752 w 1752"/>
                <a:gd name="T59" fmla="*/ 166 h 337"/>
                <a:gd name="T60" fmla="*/ 1752 w 1752"/>
                <a:gd name="T61" fmla="*/ 0 h 337"/>
                <a:gd name="T62" fmla="*/ 1727 w 1752"/>
                <a:gd name="T63" fmla="*/ 0 h 337"/>
                <a:gd name="T64" fmla="*/ 1390 w 1752"/>
                <a:gd name="T65" fmla="*/ 337 h 337"/>
                <a:gd name="T66" fmla="*/ 1581 w 1752"/>
                <a:gd name="T67" fmla="*/ 337 h 337"/>
                <a:gd name="T68" fmla="*/ 1752 w 1752"/>
                <a:gd name="T69" fmla="*/ 166 h 337"/>
                <a:gd name="T70" fmla="*/ 1416 w 1752"/>
                <a:gd name="T71" fmla="*/ 0 h 337"/>
                <a:gd name="T72" fmla="*/ 1224 w 1752"/>
                <a:gd name="T73" fmla="*/ 0 h 337"/>
                <a:gd name="T74" fmla="*/ 887 w 1752"/>
                <a:gd name="T75" fmla="*/ 337 h 337"/>
                <a:gd name="T76" fmla="*/ 1079 w 1752"/>
                <a:gd name="T77" fmla="*/ 337 h 337"/>
                <a:gd name="T78" fmla="*/ 1416 w 1752"/>
                <a:gd name="T79" fmla="*/ 0 h 337"/>
                <a:gd name="T80" fmla="*/ 1664 w 1752"/>
                <a:gd name="T81" fmla="*/ 0 h 337"/>
                <a:gd name="T82" fmla="*/ 1478 w 1752"/>
                <a:gd name="T83" fmla="*/ 0 h 337"/>
                <a:gd name="T84" fmla="*/ 1141 w 1752"/>
                <a:gd name="T85" fmla="*/ 337 h 337"/>
                <a:gd name="T86" fmla="*/ 1333 w 1752"/>
                <a:gd name="T87" fmla="*/ 337 h 337"/>
                <a:gd name="T88" fmla="*/ 1664 w 1752"/>
                <a:gd name="T8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2" h="337">
                  <a:moveTo>
                    <a:pt x="327" y="337"/>
                  </a:moveTo>
                  <a:lnTo>
                    <a:pt x="135" y="337"/>
                  </a:lnTo>
                  <a:lnTo>
                    <a:pt x="472" y="0"/>
                  </a:lnTo>
                  <a:lnTo>
                    <a:pt x="664" y="0"/>
                  </a:lnTo>
                  <a:lnTo>
                    <a:pt x="327" y="337"/>
                  </a:lnTo>
                  <a:close/>
                  <a:moveTo>
                    <a:pt x="913" y="0"/>
                  </a:moveTo>
                  <a:lnTo>
                    <a:pt x="721" y="0"/>
                  </a:lnTo>
                  <a:lnTo>
                    <a:pt x="384" y="337"/>
                  </a:lnTo>
                  <a:lnTo>
                    <a:pt x="576" y="337"/>
                  </a:lnTo>
                  <a:lnTo>
                    <a:pt x="913" y="0"/>
                  </a:lnTo>
                  <a:close/>
                  <a:moveTo>
                    <a:pt x="0" y="166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166"/>
                  </a:lnTo>
                  <a:close/>
                  <a:moveTo>
                    <a:pt x="223" y="0"/>
                  </a:moveTo>
                  <a:lnTo>
                    <a:pt x="0" y="223"/>
                  </a:lnTo>
                  <a:lnTo>
                    <a:pt x="0" y="337"/>
                  </a:lnTo>
                  <a:lnTo>
                    <a:pt x="78" y="337"/>
                  </a:lnTo>
                  <a:lnTo>
                    <a:pt x="415" y="0"/>
                  </a:lnTo>
                  <a:lnTo>
                    <a:pt x="223" y="0"/>
                  </a:lnTo>
                  <a:close/>
                  <a:moveTo>
                    <a:pt x="1167" y="0"/>
                  </a:moveTo>
                  <a:lnTo>
                    <a:pt x="975" y="0"/>
                  </a:lnTo>
                  <a:lnTo>
                    <a:pt x="638" y="337"/>
                  </a:lnTo>
                  <a:lnTo>
                    <a:pt x="830" y="337"/>
                  </a:lnTo>
                  <a:lnTo>
                    <a:pt x="1167" y="0"/>
                  </a:lnTo>
                  <a:close/>
                  <a:moveTo>
                    <a:pt x="1638" y="337"/>
                  </a:moveTo>
                  <a:lnTo>
                    <a:pt x="1752" y="337"/>
                  </a:lnTo>
                  <a:lnTo>
                    <a:pt x="1752" y="223"/>
                  </a:lnTo>
                  <a:lnTo>
                    <a:pt x="1638" y="337"/>
                  </a:lnTo>
                  <a:close/>
                  <a:moveTo>
                    <a:pt x="1752" y="166"/>
                  </a:moveTo>
                  <a:lnTo>
                    <a:pt x="1752" y="0"/>
                  </a:lnTo>
                  <a:lnTo>
                    <a:pt x="1727" y="0"/>
                  </a:lnTo>
                  <a:lnTo>
                    <a:pt x="1390" y="337"/>
                  </a:lnTo>
                  <a:lnTo>
                    <a:pt x="1581" y="337"/>
                  </a:lnTo>
                  <a:lnTo>
                    <a:pt x="1752" y="166"/>
                  </a:lnTo>
                  <a:close/>
                  <a:moveTo>
                    <a:pt x="1416" y="0"/>
                  </a:moveTo>
                  <a:lnTo>
                    <a:pt x="1224" y="0"/>
                  </a:lnTo>
                  <a:lnTo>
                    <a:pt x="887" y="337"/>
                  </a:lnTo>
                  <a:lnTo>
                    <a:pt x="1079" y="337"/>
                  </a:lnTo>
                  <a:lnTo>
                    <a:pt x="1416" y="0"/>
                  </a:lnTo>
                  <a:close/>
                  <a:moveTo>
                    <a:pt x="1664" y="0"/>
                  </a:moveTo>
                  <a:lnTo>
                    <a:pt x="1478" y="0"/>
                  </a:lnTo>
                  <a:lnTo>
                    <a:pt x="1141" y="337"/>
                  </a:lnTo>
                  <a:lnTo>
                    <a:pt x="1333" y="337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6544" y="4163164"/>
            <a:ext cx="5286735" cy="1069848"/>
            <a:chOff x="1941000" y="4163164"/>
            <a:chExt cx="5286735" cy="1069848"/>
          </a:xfrm>
        </p:grpSpPr>
        <p:sp>
          <p:nvSpPr>
            <p:cNvPr id="21" name="Right Arrow 20"/>
            <p:cNvSpPr/>
            <p:nvPr/>
          </p:nvSpPr>
          <p:spPr>
            <a:xfrm>
              <a:off x="1941000" y="4163164"/>
              <a:ext cx="5286735" cy="1069848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en-US" sz="2400" dirty="0">
                  <a:cs typeface="+mn-ea"/>
                  <a:sym typeface="+mn-lt"/>
                </a:rPr>
                <a:t>Option 01.</a:t>
              </a: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941001" y="4438541"/>
              <a:ext cx="930275" cy="534988"/>
            </a:xfrm>
            <a:custGeom>
              <a:avLst/>
              <a:gdLst>
                <a:gd name="T0" fmla="*/ 0 w 586"/>
                <a:gd name="T1" fmla="*/ 0 h 337"/>
                <a:gd name="T2" fmla="*/ 57 w 586"/>
                <a:gd name="T3" fmla="*/ 0 h 337"/>
                <a:gd name="T4" fmla="*/ 0 w 586"/>
                <a:gd name="T5" fmla="*/ 52 h 337"/>
                <a:gd name="T6" fmla="*/ 0 w 586"/>
                <a:gd name="T7" fmla="*/ 0 h 337"/>
                <a:gd name="T8" fmla="*/ 306 w 586"/>
                <a:gd name="T9" fmla="*/ 0 h 337"/>
                <a:gd name="T10" fmla="*/ 114 w 586"/>
                <a:gd name="T11" fmla="*/ 0 h 337"/>
                <a:gd name="T12" fmla="*/ 0 w 586"/>
                <a:gd name="T13" fmla="*/ 114 h 337"/>
                <a:gd name="T14" fmla="*/ 0 w 586"/>
                <a:gd name="T15" fmla="*/ 306 h 337"/>
                <a:gd name="T16" fmla="*/ 306 w 586"/>
                <a:gd name="T17" fmla="*/ 0 h 337"/>
                <a:gd name="T18" fmla="*/ 586 w 586"/>
                <a:gd name="T19" fmla="*/ 218 h 337"/>
                <a:gd name="T20" fmla="*/ 586 w 586"/>
                <a:gd name="T21" fmla="*/ 26 h 337"/>
                <a:gd name="T22" fmla="*/ 280 w 586"/>
                <a:gd name="T23" fmla="*/ 337 h 337"/>
                <a:gd name="T24" fmla="*/ 472 w 586"/>
                <a:gd name="T25" fmla="*/ 337 h 337"/>
                <a:gd name="T26" fmla="*/ 586 w 586"/>
                <a:gd name="T27" fmla="*/ 218 h 337"/>
                <a:gd name="T28" fmla="*/ 586 w 586"/>
                <a:gd name="T29" fmla="*/ 280 h 337"/>
                <a:gd name="T30" fmla="*/ 529 w 586"/>
                <a:gd name="T31" fmla="*/ 337 h 337"/>
                <a:gd name="T32" fmla="*/ 586 w 586"/>
                <a:gd name="T33" fmla="*/ 337 h 337"/>
                <a:gd name="T34" fmla="*/ 586 w 586"/>
                <a:gd name="T35" fmla="*/ 280 h 337"/>
                <a:gd name="T36" fmla="*/ 555 w 586"/>
                <a:gd name="T37" fmla="*/ 0 h 337"/>
                <a:gd name="T38" fmla="*/ 363 w 586"/>
                <a:gd name="T39" fmla="*/ 0 h 337"/>
                <a:gd name="T40" fmla="*/ 26 w 586"/>
                <a:gd name="T41" fmla="*/ 337 h 337"/>
                <a:gd name="T42" fmla="*/ 218 w 586"/>
                <a:gd name="T43" fmla="*/ 337 h 337"/>
                <a:gd name="T44" fmla="*/ 555 w 586"/>
                <a:gd name="T4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37">
                  <a:moveTo>
                    <a:pt x="0" y="0"/>
                  </a:moveTo>
                  <a:lnTo>
                    <a:pt x="57" y="0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306" y="0"/>
                  </a:moveTo>
                  <a:lnTo>
                    <a:pt x="114" y="0"/>
                  </a:lnTo>
                  <a:lnTo>
                    <a:pt x="0" y="114"/>
                  </a:lnTo>
                  <a:lnTo>
                    <a:pt x="0" y="306"/>
                  </a:lnTo>
                  <a:lnTo>
                    <a:pt x="306" y="0"/>
                  </a:lnTo>
                  <a:close/>
                  <a:moveTo>
                    <a:pt x="586" y="218"/>
                  </a:moveTo>
                  <a:lnTo>
                    <a:pt x="586" y="26"/>
                  </a:lnTo>
                  <a:lnTo>
                    <a:pt x="280" y="337"/>
                  </a:lnTo>
                  <a:lnTo>
                    <a:pt x="472" y="337"/>
                  </a:lnTo>
                  <a:lnTo>
                    <a:pt x="586" y="218"/>
                  </a:lnTo>
                  <a:close/>
                  <a:moveTo>
                    <a:pt x="586" y="280"/>
                  </a:moveTo>
                  <a:lnTo>
                    <a:pt x="529" y="337"/>
                  </a:lnTo>
                  <a:lnTo>
                    <a:pt x="586" y="337"/>
                  </a:lnTo>
                  <a:lnTo>
                    <a:pt x="586" y="280"/>
                  </a:lnTo>
                  <a:close/>
                  <a:moveTo>
                    <a:pt x="555" y="0"/>
                  </a:moveTo>
                  <a:lnTo>
                    <a:pt x="363" y="0"/>
                  </a:lnTo>
                  <a:lnTo>
                    <a:pt x="26" y="337"/>
                  </a:lnTo>
                  <a:lnTo>
                    <a:pt x="218" y="33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15374" y="3368697"/>
            <a:ext cx="6503277" cy="1069848"/>
            <a:chOff x="1479831" y="3368697"/>
            <a:chExt cx="6503277" cy="1069848"/>
          </a:xfrm>
        </p:grpSpPr>
        <p:sp>
          <p:nvSpPr>
            <p:cNvPr id="20" name="Right Arrow 19"/>
            <p:cNvSpPr/>
            <p:nvPr/>
          </p:nvSpPr>
          <p:spPr>
            <a:xfrm>
              <a:off x="1479831" y="3368697"/>
              <a:ext cx="6503277" cy="106984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365760" rtlCol="0" anchor="ctr"/>
            <a:lstStyle/>
            <a:p>
              <a:pPr algn="r"/>
              <a:r>
                <a:rPr lang="en-US" sz="2400" dirty="0">
                  <a:cs typeface="+mn-ea"/>
                  <a:sym typeface="+mn-lt"/>
                </a:rPr>
                <a:t>Option 01.</a:t>
              </a: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1480626" y="3633678"/>
              <a:ext cx="1858963" cy="533400"/>
            </a:xfrm>
            <a:custGeom>
              <a:avLst/>
              <a:gdLst>
                <a:gd name="T0" fmla="*/ 0 w 1171"/>
                <a:gd name="T1" fmla="*/ 0 h 336"/>
                <a:gd name="T2" fmla="*/ 119 w 1171"/>
                <a:gd name="T3" fmla="*/ 0 h 336"/>
                <a:gd name="T4" fmla="*/ 0 w 1171"/>
                <a:gd name="T5" fmla="*/ 119 h 336"/>
                <a:gd name="T6" fmla="*/ 0 w 1171"/>
                <a:gd name="T7" fmla="*/ 0 h 336"/>
                <a:gd name="T8" fmla="*/ 181 w 1171"/>
                <a:gd name="T9" fmla="*/ 0 h 336"/>
                <a:gd name="T10" fmla="*/ 0 w 1171"/>
                <a:gd name="T11" fmla="*/ 181 h 336"/>
                <a:gd name="T12" fmla="*/ 0 w 1171"/>
                <a:gd name="T13" fmla="*/ 336 h 336"/>
                <a:gd name="T14" fmla="*/ 36 w 1171"/>
                <a:gd name="T15" fmla="*/ 336 h 336"/>
                <a:gd name="T16" fmla="*/ 373 w 1171"/>
                <a:gd name="T17" fmla="*/ 0 h 336"/>
                <a:gd name="T18" fmla="*/ 181 w 1171"/>
                <a:gd name="T19" fmla="*/ 0 h 336"/>
                <a:gd name="T20" fmla="*/ 622 w 1171"/>
                <a:gd name="T21" fmla="*/ 0 h 336"/>
                <a:gd name="T22" fmla="*/ 430 w 1171"/>
                <a:gd name="T23" fmla="*/ 0 h 336"/>
                <a:gd name="T24" fmla="*/ 93 w 1171"/>
                <a:gd name="T25" fmla="*/ 336 h 336"/>
                <a:gd name="T26" fmla="*/ 285 w 1171"/>
                <a:gd name="T27" fmla="*/ 336 h 336"/>
                <a:gd name="T28" fmla="*/ 622 w 1171"/>
                <a:gd name="T29" fmla="*/ 0 h 336"/>
                <a:gd name="T30" fmla="*/ 1171 w 1171"/>
                <a:gd name="T31" fmla="*/ 207 h 336"/>
                <a:gd name="T32" fmla="*/ 1171 w 1171"/>
                <a:gd name="T33" fmla="*/ 15 h 336"/>
                <a:gd name="T34" fmla="*/ 850 w 1171"/>
                <a:gd name="T35" fmla="*/ 336 h 336"/>
                <a:gd name="T36" fmla="*/ 1042 w 1171"/>
                <a:gd name="T37" fmla="*/ 336 h 336"/>
                <a:gd name="T38" fmla="*/ 1171 w 1171"/>
                <a:gd name="T39" fmla="*/ 207 h 336"/>
                <a:gd name="T40" fmla="*/ 1171 w 1171"/>
                <a:gd name="T41" fmla="*/ 264 h 336"/>
                <a:gd name="T42" fmla="*/ 1099 w 1171"/>
                <a:gd name="T43" fmla="*/ 336 h 336"/>
                <a:gd name="T44" fmla="*/ 1171 w 1171"/>
                <a:gd name="T45" fmla="*/ 336 h 336"/>
                <a:gd name="T46" fmla="*/ 1171 w 1171"/>
                <a:gd name="T47" fmla="*/ 264 h 336"/>
                <a:gd name="T48" fmla="*/ 1125 w 1171"/>
                <a:gd name="T49" fmla="*/ 0 h 336"/>
                <a:gd name="T50" fmla="*/ 933 w 1171"/>
                <a:gd name="T51" fmla="*/ 0 h 336"/>
                <a:gd name="T52" fmla="*/ 596 w 1171"/>
                <a:gd name="T53" fmla="*/ 336 h 336"/>
                <a:gd name="T54" fmla="*/ 788 w 1171"/>
                <a:gd name="T55" fmla="*/ 336 h 336"/>
                <a:gd name="T56" fmla="*/ 1125 w 1171"/>
                <a:gd name="T57" fmla="*/ 0 h 336"/>
                <a:gd name="T58" fmla="*/ 876 w 1171"/>
                <a:gd name="T59" fmla="*/ 0 h 336"/>
                <a:gd name="T60" fmla="*/ 684 w 1171"/>
                <a:gd name="T61" fmla="*/ 0 h 336"/>
                <a:gd name="T62" fmla="*/ 347 w 1171"/>
                <a:gd name="T63" fmla="*/ 336 h 336"/>
                <a:gd name="T64" fmla="*/ 539 w 1171"/>
                <a:gd name="T65" fmla="*/ 336 h 336"/>
                <a:gd name="T66" fmla="*/ 876 w 1171"/>
                <a:gd name="T6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1" h="336">
                  <a:moveTo>
                    <a:pt x="0" y="0"/>
                  </a:moveTo>
                  <a:lnTo>
                    <a:pt x="119" y="0"/>
                  </a:lnTo>
                  <a:lnTo>
                    <a:pt x="0" y="119"/>
                  </a:lnTo>
                  <a:lnTo>
                    <a:pt x="0" y="0"/>
                  </a:lnTo>
                  <a:close/>
                  <a:moveTo>
                    <a:pt x="181" y="0"/>
                  </a:moveTo>
                  <a:lnTo>
                    <a:pt x="0" y="181"/>
                  </a:lnTo>
                  <a:lnTo>
                    <a:pt x="0" y="336"/>
                  </a:lnTo>
                  <a:lnTo>
                    <a:pt x="36" y="336"/>
                  </a:lnTo>
                  <a:lnTo>
                    <a:pt x="373" y="0"/>
                  </a:lnTo>
                  <a:lnTo>
                    <a:pt x="181" y="0"/>
                  </a:lnTo>
                  <a:close/>
                  <a:moveTo>
                    <a:pt x="622" y="0"/>
                  </a:moveTo>
                  <a:lnTo>
                    <a:pt x="430" y="0"/>
                  </a:lnTo>
                  <a:lnTo>
                    <a:pt x="93" y="336"/>
                  </a:lnTo>
                  <a:lnTo>
                    <a:pt x="285" y="336"/>
                  </a:lnTo>
                  <a:lnTo>
                    <a:pt x="622" y="0"/>
                  </a:lnTo>
                  <a:close/>
                  <a:moveTo>
                    <a:pt x="1171" y="207"/>
                  </a:moveTo>
                  <a:lnTo>
                    <a:pt x="1171" y="15"/>
                  </a:lnTo>
                  <a:lnTo>
                    <a:pt x="850" y="336"/>
                  </a:lnTo>
                  <a:lnTo>
                    <a:pt x="1042" y="336"/>
                  </a:lnTo>
                  <a:lnTo>
                    <a:pt x="1171" y="207"/>
                  </a:lnTo>
                  <a:close/>
                  <a:moveTo>
                    <a:pt x="1171" y="264"/>
                  </a:moveTo>
                  <a:lnTo>
                    <a:pt x="1099" y="336"/>
                  </a:lnTo>
                  <a:lnTo>
                    <a:pt x="1171" y="336"/>
                  </a:lnTo>
                  <a:lnTo>
                    <a:pt x="1171" y="264"/>
                  </a:lnTo>
                  <a:close/>
                  <a:moveTo>
                    <a:pt x="1125" y="0"/>
                  </a:moveTo>
                  <a:lnTo>
                    <a:pt x="933" y="0"/>
                  </a:lnTo>
                  <a:lnTo>
                    <a:pt x="596" y="336"/>
                  </a:lnTo>
                  <a:lnTo>
                    <a:pt x="788" y="336"/>
                  </a:lnTo>
                  <a:lnTo>
                    <a:pt x="1125" y="0"/>
                  </a:lnTo>
                  <a:close/>
                  <a:moveTo>
                    <a:pt x="876" y="0"/>
                  </a:moveTo>
                  <a:lnTo>
                    <a:pt x="684" y="0"/>
                  </a:lnTo>
                  <a:lnTo>
                    <a:pt x="347" y="336"/>
                  </a:lnTo>
                  <a:lnTo>
                    <a:pt x="539" y="33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542338" y="2636190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+mn-ea"/>
                <a:sym typeface="+mn-lt"/>
              </a:rPr>
              <a:t>Sample Text.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29024" y="3485503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+mn-ea"/>
                <a:sym typeface="+mn-lt"/>
              </a:rPr>
              <a:t>Sample Text.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63404" y="4334819"/>
            <a:ext cx="24953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+mn-ea"/>
                <a:sym typeface="+mn-lt"/>
              </a:rPr>
              <a:t>Sample Text.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95032" y="2652949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Step 02.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3306932" y="2728325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55613" y="1929483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57494" y="1752957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01.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857494" y="3758283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59374" y="3581757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03.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070" y="4504851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Step 04.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9" name="Right Arrow 18"/>
          <p:cNvSpPr/>
          <p:nvPr/>
        </p:nvSpPr>
        <p:spPr>
          <a:xfrm flipH="1">
            <a:off x="3860969" y="4580228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855613" y="5483271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57494" y="5306745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05.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837125" y="1611089"/>
            <a:ext cx="1998663" cy="955675"/>
          </a:xfrm>
          <a:custGeom>
            <a:avLst/>
            <a:gdLst>
              <a:gd name="T0" fmla="*/ 42 w 119"/>
              <a:gd name="T1" fmla="*/ 41 h 57"/>
              <a:gd name="T2" fmla="*/ 41 w 119"/>
              <a:gd name="T3" fmla="*/ 23 h 57"/>
              <a:gd name="T4" fmla="*/ 42 w 119"/>
              <a:gd name="T5" fmla="*/ 12 h 57"/>
              <a:gd name="T6" fmla="*/ 57 w 119"/>
              <a:gd name="T7" fmla="*/ 3 h 57"/>
              <a:gd name="T8" fmla="*/ 65 w 119"/>
              <a:gd name="T9" fmla="*/ 14 h 57"/>
              <a:gd name="T10" fmla="*/ 69 w 119"/>
              <a:gd name="T11" fmla="*/ 50 h 57"/>
              <a:gd name="T12" fmla="*/ 69 w 119"/>
              <a:gd name="T13" fmla="*/ 51 h 57"/>
              <a:gd name="T14" fmla="*/ 70 w 119"/>
              <a:gd name="T15" fmla="*/ 57 h 57"/>
              <a:gd name="T16" fmla="*/ 44 w 119"/>
              <a:gd name="T17" fmla="*/ 57 h 57"/>
              <a:gd name="T18" fmla="*/ 42 w 119"/>
              <a:gd name="T19" fmla="*/ 41 h 57"/>
              <a:gd name="T20" fmla="*/ 93 w 119"/>
              <a:gd name="T21" fmla="*/ 57 h 57"/>
              <a:gd name="T22" fmla="*/ 119 w 119"/>
              <a:gd name="T23" fmla="*/ 57 h 57"/>
              <a:gd name="T24" fmla="*/ 119 w 119"/>
              <a:gd name="T25" fmla="*/ 42 h 57"/>
              <a:gd name="T26" fmla="*/ 116 w 119"/>
              <a:gd name="T27" fmla="*/ 21 h 57"/>
              <a:gd name="T28" fmla="*/ 114 w 119"/>
              <a:gd name="T29" fmla="*/ 18 h 57"/>
              <a:gd name="T30" fmla="*/ 98 w 119"/>
              <a:gd name="T31" fmla="*/ 18 h 57"/>
              <a:gd name="T32" fmla="*/ 95 w 119"/>
              <a:gd name="T33" fmla="*/ 37 h 57"/>
              <a:gd name="T34" fmla="*/ 93 w 119"/>
              <a:gd name="T35" fmla="*/ 55 h 57"/>
              <a:gd name="T36" fmla="*/ 93 w 119"/>
              <a:gd name="T37" fmla="*/ 57 h 57"/>
              <a:gd name="T38" fmla="*/ 4 w 119"/>
              <a:gd name="T39" fmla="*/ 57 h 57"/>
              <a:gd name="T40" fmla="*/ 27 w 119"/>
              <a:gd name="T41" fmla="*/ 57 h 57"/>
              <a:gd name="T42" fmla="*/ 22 w 119"/>
              <a:gd name="T43" fmla="*/ 35 h 57"/>
              <a:gd name="T44" fmla="*/ 17 w 119"/>
              <a:gd name="T45" fmla="*/ 25 h 57"/>
              <a:gd name="T46" fmla="*/ 3 w 119"/>
              <a:gd name="T47" fmla="*/ 29 h 57"/>
              <a:gd name="T48" fmla="*/ 3 w 119"/>
              <a:gd name="T49" fmla="*/ 50 h 57"/>
              <a:gd name="T50" fmla="*/ 4 w 119"/>
              <a:gd name="T5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" h="57">
                <a:moveTo>
                  <a:pt x="42" y="41"/>
                </a:moveTo>
                <a:cubicBezTo>
                  <a:pt x="42" y="35"/>
                  <a:pt x="41" y="29"/>
                  <a:pt x="41" y="23"/>
                </a:cubicBezTo>
                <a:cubicBezTo>
                  <a:pt x="41" y="20"/>
                  <a:pt x="41" y="16"/>
                  <a:pt x="42" y="12"/>
                </a:cubicBezTo>
                <a:cubicBezTo>
                  <a:pt x="43" y="5"/>
                  <a:pt x="50" y="0"/>
                  <a:pt x="57" y="3"/>
                </a:cubicBezTo>
                <a:cubicBezTo>
                  <a:pt x="61" y="6"/>
                  <a:pt x="64" y="9"/>
                  <a:pt x="65" y="14"/>
                </a:cubicBezTo>
                <a:cubicBezTo>
                  <a:pt x="66" y="26"/>
                  <a:pt x="68" y="38"/>
                  <a:pt x="69" y="50"/>
                </a:cubicBezTo>
                <a:cubicBezTo>
                  <a:pt x="69" y="50"/>
                  <a:pt x="69" y="51"/>
                  <a:pt x="69" y="51"/>
                </a:cubicBezTo>
                <a:cubicBezTo>
                  <a:pt x="69" y="53"/>
                  <a:pt x="70" y="55"/>
                  <a:pt x="70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1"/>
                  <a:pt x="43" y="46"/>
                  <a:pt x="42" y="41"/>
                </a:cubicBezTo>
                <a:close/>
                <a:moveTo>
                  <a:pt x="93" y="57"/>
                </a:moveTo>
                <a:cubicBezTo>
                  <a:pt x="119" y="57"/>
                  <a:pt x="119" y="57"/>
                  <a:pt x="119" y="57"/>
                </a:cubicBezTo>
                <a:cubicBezTo>
                  <a:pt x="119" y="52"/>
                  <a:pt x="119" y="47"/>
                  <a:pt x="119" y="42"/>
                </a:cubicBezTo>
                <a:cubicBezTo>
                  <a:pt x="119" y="36"/>
                  <a:pt x="119" y="27"/>
                  <a:pt x="116" y="21"/>
                </a:cubicBezTo>
                <a:cubicBezTo>
                  <a:pt x="115" y="20"/>
                  <a:pt x="115" y="19"/>
                  <a:pt x="114" y="18"/>
                </a:cubicBezTo>
                <a:cubicBezTo>
                  <a:pt x="110" y="13"/>
                  <a:pt x="102" y="13"/>
                  <a:pt x="98" y="18"/>
                </a:cubicBezTo>
                <a:cubicBezTo>
                  <a:pt x="95" y="23"/>
                  <a:pt x="95" y="31"/>
                  <a:pt x="95" y="37"/>
                </a:cubicBezTo>
                <a:cubicBezTo>
                  <a:pt x="94" y="43"/>
                  <a:pt x="94" y="49"/>
                  <a:pt x="93" y="55"/>
                </a:cubicBezTo>
                <a:cubicBezTo>
                  <a:pt x="93" y="55"/>
                  <a:pt x="93" y="56"/>
                  <a:pt x="93" y="57"/>
                </a:cubicBezTo>
                <a:close/>
                <a:moveTo>
                  <a:pt x="4" y="57"/>
                </a:moveTo>
                <a:cubicBezTo>
                  <a:pt x="27" y="57"/>
                  <a:pt x="27" y="57"/>
                  <a:pt x="27" y="57"/>
                </a:cubicBezTo>
                <a:cubicBezTo>
                  <a:pt x="26" y="49"/>
                  <a:pt x="24" y="42"/>
                  <a:pt x="22" y="35"/>
                </a:cubicBezTo>
                <a:cubicBezTo>
                  <a:pt x="21" y="32"/>
                  <a:pt x="20" y="27"/>
                  <a:pt x="17" y="25"/>
                </a:cubicBezTo>
                <a:cubicBezTo>
                  <a:pt x="13" y="21"/>
                  <a:pt x="5" y="23"/>
                  <a:pt x="3" y="29"/>
                </a:cubicBezTo>
                <a:cubicBezTo>
                  <a:pt x="0" y="35"/>
                  <a:pt x="2" y="43"/>
                  <a:pt x="3" y="50"/>
                </a:cubicBezTo>
                <a:cubicBezTo>
                  <a:pt x="3" y="52"/>
                  <a:pt x="3" y="54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997335" y="2566764"/>
            <a:ext cx="2838451" cy="904875"/>
          </a:xfrm>
          <a:custGeom>
            <a:avLst/>
            <a:gdLst>
              <a:gd name="T0" fmla="*/ 123 w 169"/>
              <a:gd name="T1" fmla="*/ 54 h 54"/>
              <a:gd name="T2" fmla="*/ 97 w 169"/>
              <a:gd name="T3" fmla="*/ 54 h 54"/>
              <a:gd name="T4" fmla="*/ 97 w 169"/>
              <a:gd name="T5" fmla="*/ 42 h 54"/>
              <a:gd name="T6" fmla="*/ 95 w 169"/>
              <a:gd name="T7" fmla="*/ 21 h 54"/>
              <a:gd name="T8" fmla="*/ 94 w 169"/>
              <a:gd name="T9" fmla="*/ 0 h 54"/>
              <a:gd name="T10" fmla="*/ 120 w 169"/>
              <a:gd name="T11" fmla="*/ 0 h 54"/>
              <a:gd name="T12" fmla="*/ 122 w 169"/>
              <a:gd name="T13" fmla="*/ 33 h 54"/>
              <a:gd name="T14" fmla="*/ 123 w 169"/>
              <a:gd name="T15" fmla="*/ 54 h 54"/>
              <a:gd name="T16" fmla="*/ 166 w 169"/>
              <a:gd name="T17" fmla="*/ 41 h 54"/>
              <a:gd name="T18" fmla="*/ 169 w 169"/>
              <a:gd name="T19" fmla="*/ 0 h 54"/>
              <a:gd name="T20" fmla="*/ 143 w 169"/>
              <a:gd name="T21" fmla="*/ 0 h 54"/>
              <a:gd name="T22" fmla="*/ 140 w 169"/>
              <a:gd name="T23" fmla="*/ 15 h 54"/>
              <a:gd name="T24" fmla="*/ 140 w 169"/>
              <a:gd name="T25" fmla="*/ 22 h 54"/>
              <a:gd name="T26" fmla="*/ 137 w 169"/>
              <a:gd name="T27" fmla="*/ 49 h 54"/>
              <a:gd name="T28" fmla="*/ 137 w 169"/>
              <a:gd name="T29" fmla="*/ 54 h 54"/>
              <a:gd name="T30" fmla="*/ 165 w 169"/>
              <a:gd name="T31" fmla="*/ 54 h 54"/>
              <a:gd name="T32" fmla="*/ 166 w 169"/>
              <a:gd name="T33" fmla="*/ 42 h 54"/>
              <a:gd name="T34" fmla="*/ 166 w 169"/>
              <a:gd name="T35" fmla="*/ 41 h 54"/>
              <a:gd name="T36" fmla="*/ 80 w 169"/>
              <a:gd name="T37" fmla="*/ 15 h 54"/>
              <a:gd name="T38" fmla="*/ 77 w 169"/>
              <a:gd name="T39" fmla="*/ 0 h 54"/>
              <a:gd name="T40" fmla="*/ 54 w 169"/>
              <a:gd name="T41" fmla="*/ 0 h 54"/>
              <a:gd name="T42" fmla="*/ 55 w 169"/>
              <a:gd name="T43" fmla="*/ 8 h 54"/>
              <a:gd name="T44" fmla="*/ 56 w 169"/>
              <a:gd name="T45" fmla="*/ 13 h 54"/>
              <a:gd name="T46" fmla="*/ 56 w 169"/>
              <a:gd name="T47" fmla="*/ 13 h 54"/>
              <a:gd name="T48" fmla="*/ 59 w 169"/>
              <a:gd name="T49" fmla="*/ 40 h 54"/>
              <a:gd name="T50" fmla="*/ 61 w 169"/>
              <a:gd name="T51" fmla="*/ 54 h 54"/>
              <a:gd name="T52" fmla="*/ 86 w 169"/>
              <a:gd name="T53" fmla="*/ 54 h 54"/>
              <a:gd name="T54" fmla="*/ 84 w 169"/>
              <a:gd name="T55" fmla="*/ 46 h 54"/>
              <a:gd name="T56" fmla="*/ 83 w 169"/>
              <a:gd name="T57" fmla="*/ 41 h 54"/>
              <a:gd name="T58" fmla="*/ 80 w 169"/>
              <a:gd name="T59" fmla="*/ 15 h 54"/>
              <a:gd name="T60" fmla="*/ 11 w 169"/>
              <a:gd name="T61" fmla="*/ 54 h 54"/>
              <a:gd name="T62" fmla="*/ 35 w 169"/>
              <a:gd name="T63" fmla="*/ 54 h 54"/>
              <a:gd name="T64" fmla="*/ 29 w 169"/>
              <a:gd name="T65" fmla="*/ 43 h 54"/>
              <a:gd name="T66" fmla="*/ 21 w 169"/>
              <a:gd name="T67" fmla="*/ 28 h 54"/>
              <a:gd name="T68" fmla="*/ 5 w 169"/>
              <a:gd name="T69" fmla="*/ 18 h 54"/>
              <a:gd name="T70" fmla="*/ 4 w 169"/>
              <a:gd name="T71" fmla="*/ 32 h 54"/>
              <a:gd name="T72" fmla="*/ 9 w 169"/>
              <a:gd name="T73" fmla="*/ 50 h 54"/>
              <a:gd name="T74" fmla="*/ 9 w 169"/>
              <a:gd name="T75" fmla="*/ 50 h 54"/>
              <a:gd name="T76" fmla="*/ 11 w 169"/>
              <a:gd name="T7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" h="54">
                <a:moveTo>
                  <a:pt x="123" y="54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0"/>
                  <a:pt x="97" y="46"/>
                  <a:pt x="97" y="42"/>
                </a:cubicBezTo>
                <a:cubicBezTo>
                  <a:pt x="96" y="35"/>
                  <a:pt x="96" y="28"/>
                  <a:pt x="95" y="21"/>
                </a:cubicBezTo>
                <a:cubicBezTo>
                  <a:pt x="95" y="14"/>
                  <a:pt x="94" y="7"/>
                  <a:pt x="9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1" y="11"/>
                  <a:pt x="122" y="21"/>
                  <a:pt x="122" y="33"/>
                </a:cubicBezTo>
                <a:cubicBezTo>
                  <a:pt x="122" y="35"/>
                  <a:pt x="121" y="46"/>
                  <a:pt x="123" y="54"/>
                </a:cubicBezTo>
                <a:close/>
                <a:moveTo>
                  <a:pt x="166" y="41"/>
                </a:moveTo>
                <a:cubicBezTo>
                  <a:pt x="168" y="27"/>
                  <a:pt x="169" y="14"/>
                  <a:pt x="16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5"/>
                  <a:pt x="141" y="10"/>
                  <a:pt x="140" y="15"/>
                </a:cubicBezTo>
                <a:cubicBezTo>
                  <a:pt x="140" y="18"/>
                  <a:pt x="140" y="20"/>
                  <a:pt x="140" y="22"/>
                </a:cubicBezTo>
                <a:cubicBezTo>
                  <a:pt x="139" y="31"/>
                  <a:pt x="137" y="40"/>
                  <a:pt x="137" y="49"/>
                </a:cubicBezTo>
                <a:cubicBezTo>
                  <a:pt x="137" y="50"/>
                  <a:pt x="137" y="52"/>
                  <a:pt x="137" y="54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5" y="50"/>
                  <a:pt x="166" y="46"/>
                  <a:pt x="166" y="42"/>
                </a:cubicBezTo>
                <a:cubicBezTo>
                  <a:pt x="166" y="42"/>
                  <a:pt x="166" y="41"/>
                  <a:pt x="166" y="41"/>
                </a:cubicBezTo>
                <a:close/>
                <a:moveTo>
                  <a:pt x="80" y="15"/>
                </a:moveTo>
                <a:cubicBezTo>
                  <a:pt x="79" y="10"/>
                  <a:pt x="78" y="5"/>
                  <a:pt x="7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3"/>
                  <a:pt x="55" y="6"/>
                  <a:pt x="55" y="8"/>
                </a:cubicBezTo>
                <a:cubicBezTo>
                  <a:pt x="55" y="10"/>
                  <a:pt x="55" y="12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22"/>
                  <a:pt x="58" y="31"/>
                  <a:pt x="59" y="40"/>
                </a:cubicBezTo>
                <a:cubicBezTo>
                  <a:pt x="60" y="45"/>
                  <a:pt x="60" y="50"/>
                  <a:pt x="61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1"/>
                  <a:pt x="85" y="48"/>
                  <a:pt x="84" y="46"/>
                </a:cubicBezTo>
                <a:cubicBezTo>
                  <a:pt x="84" y="44"/>
                  <a:pt x="84" y="43"/>
                  <a:pt x="83" y="41"/>
                </a:cubicBezTo>
                <a:cubicBezTo>
                  <a:pt x="82" y="33"/>
                  <a:pt x="81" y="24"/>
                  <a:pt x="80" y="15"/>
                </a:cubicBezTo>
                <a:close/>
                <a:moveTo>
                  <a:pt x="11" y="54"/>
                </a:moveTo>
                <a:cubicBezTo>
                  <a:pt x="35" y="54"/>
                  <a:pt x="35" y="54"/>
                  <a:pt x="35" y="54"/>
                </a:cubicBezTo>
                <a:cubicBezTo>
                  <a:pt x="33" y="50"/>
                  <a:pt x="31" y="47"/>
                  <a:pt x="29" y="43"/>
                </a:cubicBezTo>
                <a:cubicBezTo>
                  <a:pt x="26" y="38"/>
                  <a:pt x="23" y="33"/>
                  <a:pt x="21" y="28"/>
                </a:cubicBezTo>
                <a:cubicBezTo>
                  <a:pt x="18" y="23"/>
                  <a:pt x="12" y="13"/>
                  <a:pt x="5" y="18"/>
                </a:cubicBezTo>
                <a:cubicBezTo>
                  <a:pt x="0" y="21"/>
                  <a:pt x="3" y="28"/>
                  <a:pt x="4" y="32"/>
                </a:cubicBezTo>
                <a:cubicBezTo>
                  <a:pt x="5" y="38"/>
                  <a:pt x="7" y="44"/>
                  <a:pt x="9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2"/>
                  <a:pt x="10" y="53"/>
                  <a:pt x="11" y="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183072" y="3471637"/>
            <a:ext cx="3894139" cy="922339"/>
          </a:xfrm>
          <a:custGeom>
            <a:avLst/>
            <a:gdLst>
              <a:gd name="T0" fmla="*/ 178 w 232"/>
              <a:gd name="T1" fmla="*/ 50 h 55"/>
              <a:gd name="T2" fmla="*/ 194 w 232"/>
              <a:gd name="T3" fmla="*/ 26 h 55"/>
              <a:gd name="T4" fmla="*/ 207 w 232"/>
              <a:gd name="T5" fmla="*/ 17 h 55"/>
              <a:gd name="T6" fmla="*/ 228 w 232"/>
              <a:gd name="T7" fmla="*/ 17 h 55"/>
              <a:gd name="T8" fmla="*/ 219 w 232"/>
              <a:gd name="T9" fmla="*/ 33 h 55"/>
              <a:gd name="T10" fmla="*/ 212 w 232"/>
              <a:gd name="T11" fmla="*/ 44 h 55"/>
              <a:gd name="T12" fmla="*/ 211 w 232"/>
              <a:gd name="T13" fmla="*/ 45 h 55"/>
              <a:gd name="T14" fmla="*/ 206 w 232"/>
              <a:gd name="T15" fmla="*/ 55 h 55"/>
              <a:gd name="T16" fmla="*/ 176 w 232"/>
              <a:gd name="T17" fmla="*/ 55 h 55"/>
              <a:gd name="T18" fmla="*/ 178 w 232"/>
              <a:gd name="T19" fmla="*/ 50 h 55"/>
              <a:gd name="T20" fmla="*/ 75 w 232"/>
              <a:gd name="T21" fmla="*/ 0 h 55"/>
              <a:gd name="T22" fmla="*/ 50 w 232"/>
              <a:gd name="T23" fmla="*/ 0 h 55"/>
              <a:gd name="T24" fmla="*/ 52 w 232"/>
              <a:gd name="T25" fmla="*/ 12 h 55"/>
              <a:gd name="T26" fmla="*/ 55 w 232"/>
              <a:gd name="T27" fmla="*/ 29 h 55"/>
              <a:gd name="T28" fmla="*/ 55 w 232"/>
              <a:gd name="T29" fmla="*/ 31 h 55"/>
              <a:gd name="T30" fmla="*/ 49 w 232"/>
              <a:gd name="T31" fmla="*/ 35 h 55"/>
              <a:gd name="T32" fmla="*/ 49 w 232"/>
              <a:gd name="T33" fmla="*/ 35 h 55"/>
              <a:gd name="T34" fmla="*/ 37 w 232"/>
              <a:gd name="T35" fmla="*/ 23 h 55"/>
              <a:gd name="T36" fmla="*/ 24 w 232"/>
              <a:gd name="T37" fmla="*/ 0 h 55"/>
              <a:gd name="T38" fmla="*/ 0 w 232"/>
              <a:gd name="T39" fmla="*/ 0 h 55"/>
              <a:gd name="T40" fmla="*/ 12 w 232"/>
              <a:gd name="T41" fmla="*/ 25 h 55"/>
              <a:gd name="T42" fmla="*/ 28 w 232"/>
              <a:gd name="T43" fmla="*/ 55 h 55"/>
              <a:gd name="T44" fmla="*/ 155 w 232"/>
              <a:gd name="T45" fmla="*/ 55 h 55"/>
              <a:gd name="T46" fmla="*/ 152 w 232"/>
              <a:gd name="T47" fmla="*/ 35 h 55"/>
              <a:gd name="T48" fmla="*/ 154 w 232"/>
              <a:gd name="T49" fmla="*/ 0 h 55"/>
              <a:gd name="T50" fmla="*/ 126 w 232"/>
              <a:gd name="T51" fmla="*/ 0 h 55"/>
              <a:gd name="T52" fmla="*/ 122 w 232"/>
              <a:gd name="T53" fmla="*/ 9 h 55"/>
              <a:gd name="T54" fmla="*/ 112 w 232"/>
              <a:gd name="T55" fmla="*/ 0 h 55"/>
              <a:gd name="T56" fmla="*/ 86 w 232"/>
              <a:gd name="T57" fmla="*/ 0 h 55"/>
              <a:gd name="T58" fmla="*/ 86 w 232"/>
              <a:gd name="T59" fmla="*/ 1 h 55"/>
              <a:gd name="T60" fmla="*/ 85 w 232"/>
              <a:gd name="T61" fmla="*/ 7 h 55"/>
              <a:gd name="T62" fmla="*/ 78 w 232"/>
              <a:gd name="T63" fmla="*/ 8 h 55"/>
              <a:gd name="T64" fmla="*/ 75 w 232"/>
              <a:gd name="T6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55">
                <a:moveTo>
                  <a:pt x="178" y="50"/>
                </a:moveTo>
                <a:cubicBezTo>
                  <a:pt x="182" y="42"/>
                  <a:pt x="187" y="33"/>
                  <a:pt x="194" y="26"/>
                </a:cubicBezTo>
                <a:cubicBezTo>
                  <a:pt x="198" y="23"/>
                  <a:pt x="202" y="20"/>
                  <a:pt x="207" y="17"/>
                </a:cubicBezTo>
                <a:cubicBezTo>
                  <a:pt x="212" y="15"/>
                  <a:pt x="223" y="13"/>
                  <a:pt x="228" y="17"/>
                </a:cubicBezTo>
                <a:cubicBezTo>
                  <a:pt x="232" y="21"/>
                  <a:pt x="222" y="31"/>
                  <a:pt x="219" y="33"/>
                </a:cubicBezTo>
                <a:cubicBezTo>
                  <a:pt x="216" y="36"/>
                  <a:pt x="214" y="40"/>
                  <a:pt x="212" y="44"/>
                </a:cubicBezTo>
                <a:cubicBezTo>
                  <a:pt x="211" y="44"/>
                  <a:pt x="211" y="45"/>
                  <a:pt x="211" y="45"/>
                </a:cubicBezTo>
                <a:cubicBezTo>
                  <a:pt x="209" y="48"/>
                  <a:pt x="207" y="51"/>
                  <a:pt x="20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3"/>
                  <a:pt x="178" y="51"/>
                  <a:pt x="178" y="50"/>
                </a:cubicBezTo>
                <a:close/>
                <a:moveTo>
                  <a:pt x="75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4"/>
                  <a:pt x="51" y="8"/>
                  <a:pt x="52" y="12"/>
                </a:cubicBezTo>
                <a:cubicBezTo>
                  <a:pt x="53" y="18"/>
                  <a:pt x="56" y="23"/>
                  <a:pt x="55" y="29"/>
                </a:cubicBezTo>
                <a:cubicBezTo>
                  <a:pt x="55" y="30"/>
                  <a:pt x="55" y="30"/>
                  <a:pt x="55" y="31"/>
                </a:cubicBezTo>
                <a:cubicBezTo>
                  <a:pt x="54" y="34"/>
                  <a:pt x="52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3" y="34"/>
                  <a:pt x="40" y="28"/>
                  <a:pt x="37" y="23"/>
                </a:cubicBezTo>
                <a:cubicBezTo>
                  <a:pt x="32" y="16"/>
                  <a:pt x="28" y="8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9"/>
                  <a:pt x="7" y="17"/>
                  <a:pt x="12" y="25"/>
                </a:cubicBezTo>
                <a:cubicBezTo>
                  <a:pt x="18" y="35"/>
                  <a:pt x="25" y="43"/>
                  <a:pt x="28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3" y="48"/>
                  <a:pt x="152" y="42"/>
                  <a:pt x="152" y="35"/>
                </a:cubicBezTo>
                <a:cubicBezTo>
                  <a:pt x="151" y="23"/>
                  <a:pt x="153" y="12"/>
                  <a:pt x="15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4"/>
                  <a:pt x="125" y="7"/>
                  <a:pt x="122" y="9"/>
                </a:cubicBezTo>
                <a:cubicBezTo>
                  <a:pt x="116" y="13"/>
                  <a:pt x="113" y="8"/>
                  <a:pt x="11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1"/>
                  <a:pt x="86" y="1"/>
                </a:cubicBezTo>
                <a:cubicBezTo>
                  <a:pt x="86" y="3"/>
                  <a:pt x="86" y="5"/>
                  <a:pt x="85" y="7"/>
                </a:cubicBezTo>
                <a:cubicBezTo>
                  <a:pt x="84" y="10"/>
                  <a:pt x="81" y="11"/>
                  <a:pt x="78" y="8"/>
                </a:cubicBezTo>
                <a:cubicBezTo>
                  <a:pt x="77" y="6"/>
                  <a:pt x="76" y="3"/>
                  <a:pt x="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652974" y="4393977"/>
            <a:ext cx="2987675" cy="904875"/>
          </a:xfrm>
          <a:custGeom>
            <a:avLst/>
            <a:gdLst>
              <a:gd name="T0" fmla="*/ 133 w 178"/>
              <a:gd name="T1" fmla="*/ 12 h 54"/>
              <a:gd name="T2" fmla="*/ 148 w 178"/>
              <a:gd name="T3" fmla="*/ 0 h 54"/>
              <a:gd name="T4" fmla="*/ 178 w 178"/>
              <a:gd name="T5" fmla="*/ 0 h 54"/>
              <a:gd name="T6" fmla="*/ 174 w 178"/>
              <a:gd name="T7" fmla="*/ 7 h 54"/>
              <a:gd name="T8" fmla="*/ 166 w 178"/>
              <a:gd name="T9" fmla="*/ 27 h 54"/>
              <a:gd name="T10" fmla="*/ 162 w 178"/>
              <a:gd name="T11" fmla="*/ 37 h 54"/>
              <a:gd name="T12" fmla="*/ 154 w 178"/>
              <a:gd name="T13" fmla="*/ 54 h 54"/>
              <a:gd name="T14" fmla="*/ 5 w 178"/>
              <a:gd name="T15" fmla="*/ 54 h 54"/>
              <a:gd name="T16" fmla="*/ 2 w 178"/>
              <a:gd name="T17" fmla="*/ 40 h 54"/>
              <a:gd name="T18" fmla="*/ 2 w 178"/>
              <a:gd name="T19" fmla="*/ 39 h 54"/>
              <a:gd name="T20" fmla="*/ 2 w 178"/>
              <a:gd name="T21" fmla="*/ 38 h 54"/>
              <a:gd name="T22" fmla="*/ 2 w 178"/>
              <a:gd name="T23" fmla="*/ 31 h 54"/>
              <a:gd name="T24" fmla="*/ 2 w 178"/>
              <a:gd name="T25" fmla="*/ 23 h 54"/>
              <a:gd name="T26" fmla="*/ 1 w 178"/>
              <a:gd name="T27" fmla="*/ 3 h 54"/>
              <a:gd name="T28" fmla="*/ 0 w 178"/>
              <a:gd name="T29" fmla="*/ 0 h 54"/>
              <a:gd name="T30" fmla="*/ 127 w 178"/>
              <a:gd name="T31" fmla="*/ 0 h 54"/>
              <a:gd name="T32" fmla="*/ 133 w 178"/>
              <a:gd name="T33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8" h="54">
                <a:moveTo>
                  <a:pt x="133" y="12"/>
                </a:moveTo>
                <a:cubicBezTo>
                  <a:pt x="139" y="21"/>
                  <a:pt x="145" y="8"/>
                  <a:pt x="14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7" y="2"/>
                  <a:pt x="175" y="5"/>
                  <a:pt x="174" y="7"/>
                </a:cubicBezTo>
                <a:cubicBezTo>
                  <a:pt x="171" y="14"/>
                  <a:pt x="168" y="20"/>
                  <a:pt x="166" y="27"/>
                </a:cubicBezTo>
                <a:cubicBezTo>
                  <a:pt x="164" y="30"/>
                  <a:pt x="163" y="34"/>
                  <a:pt x="162" y="37"/>
                </a:cubicBezTo>
                <a:cubicBezTo>
                  <a:pt x="161" y="39"/>
                  <a:pt x="157" y="48"/>
                  <a:pt x="154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49"/>
                  <a:pt x="3" y="45"/>
                  <a:pt x="2" y="40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6"/>
                  <a:pt x="2" y="34"/>
                  <a:pt x="2" y="31"/>
                </a:cubicBezTo>
                <a:cubicBezTo>
                  <a:pt x="2" y="28"/>
                  <a:pt x="2" y="25"/>
                  <a:pt x="2" y="23"/>
                </a:cubicBezTo>
                <a:cubicBezTo>
                  <a:pt x="2" y="16"/>
                  <a:pt x="2" y="10"/>
                  <a:pt x="1" y="3"/>
                </a:cubicBezTo>
                <a:cubicBezTo>
                  <a:pt x="1" y="2"/>
                  <a:pt x="1" y="1"/>
                  <a:pt x="0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8" y="4"/>
                  <a:pt x="130" y="8"/>
                  <a:pt x="13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737112" y="5298852"/>
            <a:ext cx="2500313" cy="904875"/>
          </a:xfrm>
          <a:custGeom>
            <a:avLst/>
            <a:gdLst>
              <a:gd name="T0" fmla="*/ 3 w 149"/>
              <a:gd name="T1" fmla="*/ 8 h 54"/>
              <a:gd name="T2" fmla="*/ 0 w 149"/>
              <a:gd name="T3" fmla="*/ 0 h 54"/>
              <a:gd name="T4" fmla="*/ 149 w 149"/>
              <a:gd name="T5" fmla="*/ 0 h 54"/>
              <a:gd name="T6" fmla="*/ 145 w 149"/>
              <a:gd name="T7" fmla="*/ 6 h 54"/>
              <a:gd name="T8" fmla="*/ 137 w 149"/>
              <a:gd name="T9" fmla="*/ 22 h 54"/>
              <a:gd name="T10" fmla="*/ 118 w 149"/>
              <a:gd name="T11" fmla="*/ 40 h 54"/>
              <a:gd name="T12" fmla="*/ 74 w 149"/>
              <a:gd name="T13" fmla="*/ 54 h 54"/>
              <a:gd name="T14" fmla="*/ 43 w 149"/>
              <a:gd name="T15" fmla="*/ 48 h 54"/>
              <a:gd name="T16" fmla="*/ 3 w 149"/>
              <a:gd name="T17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54">
                <a:moveTo>
                  <a:pt x="3" y="8"/>
                </a:moveTo>
                <a:cubicBezTo>
                  <a:pt x="2" y="6"/>
                  <a:pt x="1" y="3"/>
                  <a:pt x="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7" y="3"/>
                  <a:pt x="146" y="5"/>
                  <a:pt x="145" y="6"/>
                </a:cubicBezTo>
                <a:cubicBezTo>
                  <a:pt x="143" y="12"/>
                  <a:pt x="140" y="17"/>
                  <a:pt x="137" y="22"/>
                </a:cubicBezTo>
                <a:cubicBezTo>
                  <a:pt x="132" y="29"/>
                  <a:pt x="125" y="35"/>
                  <a:pt x="118" y="40"/>
                </a:cubicBezTo>
                <a:cubicBezTo>
                  <a:pt x="106" y="49"/>
                  <a:pt x="91" y="54"/>
                  <a:pt x="74" y="54"/>
                </a:cubicBezTo>
                <a:cubicBezTo>
                  <a:pt x="63" y="54"/>
                  <a:pt x="52" y="52"/>
                  <a:pt x="43" y="48"/>
                </a:cubicBezTo>
                <a:cubicBezTo>
                  <a:pt x="25" y="40"/>
                  <a:pt x="11" y="26"/>
                  <a:pt x="3" y="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5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8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58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 animBg="1"/>
          <p:bldP spid="15" grpId="0"/>
          <p:bldP spid="16" grpId="0" animBg="1"/>
          <p:bldP spid="17" grpId="0"/>
          <p:bldP spid="18" grpId="0"/>
          <p:bldP spid="19" grpId="0" animBg="1"/>
          <p:bldP spid="20" grpId="0" animBg="1"/>
          <p:bldP spid="21" grpId="0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 animBg="1"/>
          <p:bldP spid="15" grpId="0"/>
          <p:bldP spid="16" grpId="0" animBg="1"/>
          <p:bldP spid="17" grpId="0"/>
          <p:bldP spid="18" grpId="0"/>
          <p:bldP spid="19" grpId="0" animBg="1"/>
          <p:bldP spid="20" grpId="0" animBg="1"/>
          <p:bldP spid="21" grpId="0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6"/>
          <p:cNvSpPr txBox="1"/>
          <p:nvPr/>
        </p:nvSpPr>
        <p:spPr>
          <a:xfrm>
            <a:off x="5819011" y="1989770"/>
            <a:ext cx="455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Click to add a title.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16519" cy="6858000"/>
          </a:xfrm>
          <a:prstGeom prst="rect">
            <a:avLst/>
          </a:prstGeom>
        </p:spPr>
      </p:pic>
      <p:sp>
        <p:nvSpPr>
          <p:cNvPr id="8" name="TextBox 76"/>
          <p:cNvSpPr txBox="1"/>
          <p:nvPr/>
        </p:nvSpPr>
        <p:spPr>
          <a:xfrm>
            <a:off x="5819011" y="2925564"/>
            <a:ext cx="455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3"/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accent3"/>
                </a:solidFill>
                <a:cs typeface="+mn-ea"/>
                <a:sym typeface="+mn-lt"/>
              </a:rPr>
              <a:t>Click to add a title.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5819011" y="3861358"/>
            <a:ext cx="455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Click to add a title.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5819011" y="4797152"/>
            <a:ext cx="455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3"/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chemeClr val="accent3"/>
                </a:solidFill>
                <a:cs typeface="+mn-ea"/>
                <a:sym typeface="+mn-lt"/>
              </a:rPr>
              <a:t>Click to add a title.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6673651" y="692696"/>
            <a:ext cx="455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F6FB7"/>
                </a:solidFill>
                <a:cs typeface="+mn-ea"/>
                <a:sym typeface="+mn-lt"/>
              </a:rPr>
              <a:t>CONTENTS.</a:t>
            </a:r>
            <a:endParaRPr lang="zh-CN" altLang="en-US" sz="3600" dirty="0">
              <a:solidFill>
                <a:srgbClr val="3F6FB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2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u"/>
      </p:transition>
    </mc:Choice>
    <mc:Fallback xmlns="" xmlns:a14="http://schemas.microsoft.com/office/drawing/2010/main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3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3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3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8" grpId="0"/>
          <p:bldP spid="9" grpId="0"/>
          <p:bldP spid="10" grpId="0"/>
          <p:bldP spid="11" grpId="0"/>
        </p:bld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8" grpId="0"/>
          <p:bldP spid="9" grpId="0"/>
          <p:bldP spid="10" grpId="0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060513" y="1568486"/>
            <a:ext cx="1999439" cy="931175"/>
            <a:chOff x="4058926" y="1568485"/>
            <a:chExt cx="1999438" cy="93117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421049" y="1796105"/>
              <a:ext cx="1637315" cy="4785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Step 01</a:t>
              </a:r>
              <a:endParaRPr lang="en-US" sz="1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58926" y="1568485"/>
              <a:ext cx="406096" cy="931175"/>
            </a:xfrm>
            <a:custGeom>
              <a:avLst/>
              <a:gdLst>
                <a:gd name="T0" fmla="*/ 0 w 157"/>
                <a:gd name="T1" fmla="*/ 180 h 360"/>
                <a:gd name="T2" fmla="*/ 157 w 157"/>
                <a:gd name="T3" fmla="*/ 360 h 360"/>
                <a:gd name="T4" fmla="*/ 157 w 157"/>
                <a:gd name="T5" fmla="*/ 180 h 360"/>
                <a:gd name="T6" fmla="*/ 157 w 157"/>
                <a:gd name="T7" fmla="*/ 0 h 360"/>
                <a:gd name="T8" fmla="*/ 0 w 157"/>
                <a:gd name="T9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60">
                  <a:moveTo>
                    <a:pt x="0" y="180"/>
                  </a:moveTo>
                  <a:lnTo>
                    <a:pt x="157" y="360"/>
                  </a:lnTo>
                  <a:lnTo>
                    <a:pt x="157" y="180"/>
                  </a:lnTo>
                  <a:lnTo>
                    <a:pt x="157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b="1" dirty="0">
                <a:cs typeface="+mn-ea"/>
                <a:sym typeface="+mn-lt"/>
              </a:endParaRPr>
            </a:p>
          </p:txBody>
        </p:sp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772839" y="1444328"/>
            <a:ext cx="1171728" cy="1179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059951" y="2636750"/>
            <a:ext cx="1844736" cy="938935"/>
            <a:chOff x="6058364" y="2636749"/>
            <a:chExt cx="1844736" cy="938934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058364" y="2861783"/>
              <a:ext cx="1438640" cy="4785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Step 02</a:t>
              </a:r>
              <a:endParaRPr lang="en-US" sz="1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497004" y="2636749"/>
              <a:ext cx="406096" cy="938934"/>
            </a:xfrm>
            <a:custGeom>
              <a:avLst/>
              <a:gdLst>
                <a:gd name="T0" fmla="*/ 157 w 157"/>
                <a:gd name="T1" fmla="*/ 180 h 363"/>
                <a:gd name="T2" fmla="*/ 0 w 157"/>
                <a:gd name="T3" fmla="*/ 363 h 363"/>
                <a:gd name="T4" fmla="*/ 0 w 157"/>
                <a:gd name="T5" fmla="*/ 180 h 363"/>
                <a:gd name="T6" fmla="*/ 0 w 157"/>
                <a:gd name="T7" fmla="*/ 0 h 363"/>
                <a:gd name="T8" fmla="*/ 157 w 157"/>
                <a:gd name="T9" fmla="*/ 1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63">
                  <a:moveTo>
                    <a:pt x="157" y="180"/>
                  </a:moveTo>
                  <a:lnTo>
                    <a:pt x="0" y="363"/>
                  </a:lnTo>
                  <a:lnTo>
                    <a:pt x="0" y="180"/>
                  </a:lnTo>
                  <a:lnTo>
                    <a:pt x="0" y="0"/>
                  </a:lnTo>
                  <a:lnTo>
                    <a:pt x="157" y="1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b="1" dirty="0">
                <a:cs typeface="+mn-ea"/>
                <a:sym typeface="+mn-lt"/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092566" y="2520352"/>
            <a:ext cx="1171728" cy="1171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982356" y="4770691"/>
            <a:ext cx="1986505" cy="938935"/>
            <a:chOff x="5980767" y="4770691"/>
            <a:chExt cx="1986505" cy="938934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980767" y="5003484"/>
              <a:ext cx="1624382" cy="4733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Step 04</a:t>
              </a:r>
              <a:endParaRPr lang="en-US" sz="1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7563763" y="4770691"/>
              <a:ext cx="403509" cy="938934"/>
            </a:xfrm>
            <a:custGeom>
              <a:avLst/>
              <a:gdLst>
                <a:gd name="T0" fmla="*/ 156 w 156"/>
                <a:gd name="T1" fmla="*/ 181 h 363"/>
                <a:gd name="T2" fmla="*/ 0 w 156"/>
                <a:gd name="T3" fmla="*/ 363 h 363"/>
                <a:gd name="T4" fmla="*/ 0 w 156"/>
                <a:gd name="T5" fmla="*/ 181 h 363"/>
                <a:gd name="T6" fmla="*/ 0 w 156"/>
                <a:gd name="T7" fmla="*/ 0 h 363"/>
                <a:gd name="T8" fmla="*/ 156 w 156"/>
                <a:gd name="T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63">
                  <a:moveTo>
                    <a:pt x="156" y="181"/>
                  </a:moveTo>
                  <a:lnTo>
                    <a:pt x="0" y="363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56" y="18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b="1" dirty="0">
                <a:cs typeface="+mn-ea"/>
                <a:sym typeface="+mn-lt"/>
              </a:endParaRPr>
            </a:p>
          </p:txBody>
        </p:sp>
      </p:grp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92566" y="4654295"/>
            <a:ext cx="1171728" cy="11717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62267" y="3702427"/>
            <a:ext cx="1746981" cy="938935"/>
            <a:chOff x="4260680" y="3702427"/>
            <a:chExt cx="1746981" cy="938934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72100" y="3942980"/>
              <a:ext cx="1435561" cy="4785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Step 03.</a:t>
              </a:r>
              <a:endParaRPr lang="en-US" sz="1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260680" y="3702427"/>
              <a:ext cx="406096" cy="938934"/>
            </a:xfrm>
            <a:custGeom>
              <a:avLst/>
              <a:gdLst>
                <a:gd name="T0" fmla="*/ 0 w 157"/>
                <a:gd name="T1" fmla="*/ 181 h 363"/>
                <a:gd name="T2" fmla="*/ 157 w 157"/>
                <a:gd name="T3" fmla="*/ 363 h 363"/>
                <a:gd name="T4" fmla="*/ 157 w 157"/>
                <a:gd name="T5" fmla="*/ 181 h 363"/>
                <a:gd name="T6" fmla="*/ 157 w 157"/>
                <a:gd name="T7" fmla="*/ 0 h 363"/>
                <a:gd name="T8" fmla="*/ 0 w 157"/>
                <a:gd name="T9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63">
                  <a:moveTo>
                    <a:pt x="0" y="181"/>
                  </a:moveTo>
                  <a:lnTo>
                    <a:pt x="157" y="363"/>
                  </a:lnTo>
                  <a:lnTo>
                    <a:pt x="157" y="181"/>
                  </a:lnTo>
                  <a:lnTo>
                    <a:pt x="15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b="1" dirty="0">
                <a:cs typeface="+mn-ea"/>
                <a:sym typeface="+mn-lt"/>
              </a:endParaRPr>
            </a:p>
          </p:txBody>
        </p:sp>
      </p:grp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772839" y="3586031"/>
            <a:ext cx="1171728" cy="11743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Ⅴ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68859" y="2636749"/>
            <a:ext cx="3064717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3" dirty="0">
                <a:cs typeface="+mn-ea"/>
                <a:sym typeface="+mn-lt"/>
              </a:rPr>
              <a:t>Opposing Forces.</a:t>
            </a:r>
          </a:p>
          <a:p>
            <a:pPr>
              <a:lnSpc>
                <a:spcPct val="89000"/>
              </a:lnSpc>
            </a:pPr>
            <a:r>
              <a:rPr lang="en-US" sz="1200" dirty="0">
                <a:cs typeface="+mn-ea"/>
                <a:sym typeface="+mn-lt"/>
              </a:rPr>
              <a:t>Lorem ipsum dolor sit amet,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2769" y="4770692"/>
            <a:ext cx="3064717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3" dirty="0">
                <a:cs typeface="+mn-ea"/>
                <a:sym typeface="+mn-lt"/>
              </a:rPr>
              <a:t>Opposing Forces.</a:t>
            </a:r>
          </a:p>
          <a:p>
            <a:pPr>
              <a:lnSpc>
                <a:spcPct val="89000"/>
              </a:lnSpc>
            </a:pPr>
            <a:r>
              <a:rPr lang="en-US" sz="1200" dirty="0">
                <a:cs typeface="+mn-ea"/>
                <a:sym typeface="+mn-lt"/>
              </a:rPr>
              <a:t>Lorem ipsum dolor sit amet,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2275" y="3830477"/>
            <a:ext cx="3064717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2133" dirty="0">
                <a:cs typeface="+mn-ea"/>
                <a:sym typeface="+mn-lt"/>
              </a:rPr>
              <a:t>Opposing Forces.</a:t>
            </a:r>
          </a:p>
          <a:p>
            <a:pPr algn="r">
              <a:lnSpc>
                <a:spcPct val="89000"/>
              </a:lnSpc>
            </a:pPr>
            <a:r>
              <a:rPr lang="en-US" sz="1200" dirty="0">
                <a:cs typeface="+mn-ea"/>
                <a:sym typeface="+mn-lt"/>
              </a:rPr>
              <a:t>Lorem ipsum dolor sit amet,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219" y="1633193"/>
            <a:ext cx="3064717" cy="7285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2133" dirty="0">
                <a:cs typeface="+mn-ea"/>
                <a:sym typeface="+mn-lt"/>
              </a:rPr>
              <a:t>Opposing Forces.</a:t>
            </a:r>
          </a:p>
          <a:p>
            <a:pPr algn="r">
              <a:lnSpc>
                <a:spcPct val="89000"/>
              </a:lnSpc>
            </a:pPr>
            <a:r>
              <a:rPr lang="en-US" sz="1200" dirty="0">
                <a:cs typeface="+mn-ea"/>
                <a:sym typeface="+mn-lt"/>
              </a:rPr>
              <a:t>Lorem ipsum dolor sit amet,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2" grpId="0" animBg="1"/>
          <p:bldP spid="15" grpId="0" animBg="1"/>
          <p:bldP spid="18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2" grpId="0" animBg="1"/>
          <p:bldP spid="15" grpId="0" animBg="1"/>
          <p:bldP spid="18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004190" y="3405244"/>
            <a:ext cx="1074840" cy="1254485"/>
            <a:chOff x="2227454" y="3405244"/>
            <a:chExt cx="1074840" cy="125448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27454" y="4580562"/>
              <a:ext cx="864744" cy="791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80018" y="3493545"/>
              <a:ext cx="222276" cy="362339"/>
            </a:xfrm>
            <a:custGeom>
              <a:avLst/>
              <a:gdLst>
                <a:gd name="T0" fmla="*/ 30 w 31"/>
                <a:gd name="T1" fmla="*/ 21 h 50"/>
                <a:gd name="T2" fmla="*/ 28 w 31"/>
                <a:gd name="T3" fmla="*/ 17 h 50"/>
                <a:gd name="T4" fmla="*/ 12 w 31"/>
                <a:gd name="T5" fmla="*/ 2 h 50"/>
                <a:gd name="T6" fmla="*/ 3 w 31"/>
                <a:gd name="T7" fmla="*/ 3 h 50"/>
                <a:gd name="T8" fmla="*/ 3 w 31"/>
                <a:gd name="T9" fmla="*/ 12 h 50"/>
                <a:gd name="T10" fmla="*/ 17 w 31"/>
                <a:gd name="T11" fmla="*/ 25 h 50"/>
                <a:gd name="T12" fmla="*/ 18 w 31"/>
                <a:gd name="T13" fmla="*/ 44 h 50"/>
                <a:gd name="T14" fmla="*/ 25 w 31"/>
                <a:gd name="T15" fmla="*/ 50 h 50"/>
                <a:gd name="T16" fmla="*/ 31 w 31"/>
                <a:gd name="T17" fmla="*/ 43 h 50"/>
                <a:gd name="T18" fmla="*/ 30 w 31"/>
                <a:gd name="T19" fmla="*/ 21 h 50"/>
                <a:gd name="T20" fmla="*/ 30 w 31"/>
                <a:gd name="T2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0">
                  <a:moveTo>
                    <a:pt x="30" y="21"/>
                  </a:moveTo>
                  <a:cubicBezTo>
                    <a:pt x="30" y="20"/>
                    <a:pt x="29" y="18"/>
                    <a:pt x="28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5" y="0"/>
                    <a:pt x="3" y="3"/>
                  </a:cubicBezTo>
                  <a:cubicBezTo>
                    <a:pt x="0" y="5"/>
                    <a:pt x="0" y="9"/>
                    <a:pt x="3" y="12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7"/>
                    <a:pt x="21" y="50"/>
                    <a:pt x="25" y="50"/>
                  </a:cubicBezTo>
                  <a:cubicBezTo>
                    <a:pt x="28" y="50"/>
                    <a:pt x="31" y="47"/>
                    <a:pt x="31" y="4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6108" y="3919826"/>
              <a:ext cx="216186" cy="618108"/>
            </a:xfrm>
            <a:custGeom>
              <a:avLst/>
              <a:gdLst>
                <a:gd name="T0" fmla="*/ 22 w 30"/>
                <a:gd name="T1" fmla="*/ 0 h 85"/>
                <a:gd name="T2" fmla="*/ 22 w 30"/>
                <a:gd name="T3" fmla="*/ 71 h 85"/>
                <a:gd name="T4" fmla="*/ 15 w 30"/>
                <a:gd name="T5" fmla="*/ 78 h 85"/>
                <a:gd name="T6" fmla="*/ 8 w 30"/>
                <a:gd name="T7" fmla="*/ 71 h 85"/>
                <a:gd name="T8" fmla="*/ 8 w 30"/>
                <a:gd name="T9" fmla="*/ 18 h 85"/>
                <a:gd name="T10" fmla="*/ 0 w 30"/>
                <a:gd name="T11" fmla="*/ 18 h 85"/>
                <a:gd name="T12" fmla="*/ 0 w 30"/>
                <a:gd name="T13" fmla="*/ 71 h 85"/>
                <a:gd name="T14" fmla="*/ 15 w 30"/>
                <a:gd name="T15" fmla="*/ 85 h 85"/>
                <a:gd name="T16" fmla="*/ 30 w 30"/>
                <a:gd name="T17" fmla="*/ 71 h 85"/>
                <a:gd name="T18" fmla="*/ 30 w 30"/>
                <a:gd name="T19" fmla="*/ 0 h 85"/>
                <a:gd name="T20" fmla="*/ 22 w 30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85">
                  <a:moveTo>
                    <a:pt x="22" y="0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22" y="75"/>
                    <a:pt x="19" y="78"/>
                    <a:pt x="15" y="78"/>
                  </a:cubicBezTo>
                  <a:cubicBezTo>
                    <a:pt x="11" y="78"/>
                    <a:pt x="8" y="75"/>
                    <a:pt x="8" y="7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9"/>
                    <a:pt x="7" y="85"/>
                    <a:pt x="15" y="85"/>
                  </a:cubicBezTo>
                  <a:cubicBezTo>
                    <a:pt x="23" y="85"/>
                    <a:pt x="30" y="79"/>
                    <a:pt x="30" y="71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312710" y="3405244"/>
              <a:ext cx="709455" cy="1102242"/>
            </a:xfrm>
            <a:custGeom>
              <a:avLst/>
              <a:gdLst>
                <a:gd name="T0" fmla="*/ 85 w 98"/>
                <a:gd name="T1" fmla="*/ 0 h 152"/>
                <a:gd name="T2" fmla="*/ 12 w 98"/>
                <a:gd name="T3" fmla="*/ 0 h 152"/>
                <a:gd name="T4" fmla="*/ 0 w 98"/>
                <a:gd name="T5" fmla="*/ 12 h 152"/>
                <a:gd name="T6" fmla="*/ 0 w 98"/>
                <a:gd name="T7" fmla="*/ 108 h 152"/>
                <a:gd name="T8" fmla="*/ 0 w 98"/>
                <a:gd name="T9" fmla="*/ 129 h 152"/>
                <a:gd name="T10" fmla="*/ 0 w 98"/>
                <a:gd name="T11" fmla="*/ 152 h 152"/>
                <a:gd name="T12" fmla="*/ 98 w 98"/>
                <a:gd name="T13" fmla="*/ 152 h 152"/>
                <a:gd name="T14" fmla="*/ 98 w 98"/>
                <a:gd name="T15" fmla="*/ 129 h 152"/>
                <a:gd name="T16" fmla="*/ 98 w 98"/>
                <a:gd name="T17" fmla="*/ 108 h 152"/>
                <a:gd name="T18" fmla="*/ 98 w 98"/>
                <a:gd name="T19" fmla="*/ 12 h 152"/>
                <a:gd name="T20" fmla="*/ 85 w 98"/>
                <a:gd name="T21" fmla="*/ 0 h 152"/>
                <a:gd name="T22" fmla="*/ 15 w 98"/>
                <a:gd name="T23" fmla="*/ 31 h 152"/>
                <a:gd name="T24" fmla="*/ 27 w 98"/>
                <a:gd name="T25" fmla="*/ 18 h 152"/>
                <a:gd name="T26" fmla="*/ 68 w 98"/>
                <a:gd name="T27" fmla="*/ 18 h 152"/>
                <a:gd name="T28" fmla="*/ 80 w 98"/>
                <a:gd name="T29" fmla="*/ 31 h 152"/>
                <a:gd name="T30" fmla="*/ 80 w 98"/>
                <a:gd name="T31" fmla="*/ 39 h 152"/>
                <a:gd name="T32" fmla="*/ 68 w 98"/>
                <a:gd name="T33" fmla="*/ 51 h 152"/>
                <a:gd name="T34" fmla="*/ 27 w 98"/>
                <a:gd name="T35" fmla="*/ 51 h 152"/>
                <a:gd name="T36" fmla="*/ 15 w 98"/>
                <a:gd name="T37" fmla="*/ 39 h 152"/>
                <a:gd name="T38" fmla="*/ 15 w 98"/>
                <a:gd name="T3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152">
                  <a:moveTo>
                    <a:pt x="8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98" y="152"/>
                    <a:pt x="98" y="152"/>
                    <a:pt x="98" y="152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5"/>
                    <a:pt x="92" y="0"/>
                    <a:pt x="85" y="0"/>
                  </a:cubicBezTo>
                  <a:close/>
                  <a:moveTo>
                    <a:pt x="15" y="31"/>
                  </a:moveTo>
                  <a:cubicBezTo>
                    <a:pt x="15" y="24"/>
                    <a:pt x="20" y="18"/>
                    <a:pt x="27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5" y="18"/>
                    <a:pt x="80" y="24"/>
                    <a:pt x="80" y="31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6"/>
                    <a:pt x="75" y="51"/>
                    <a:pt x="6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0" y="51"/>
                    <a:pt x="15" y="46"/>
                    <a:pt x="15" y="39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39139" y="2921111"/>
            <a:ext cx="1077885" cy="1738619"/>
            <a:chOff x="3850371" y="2921110"/>
            <a:chExt cx="1077885" cy="1738619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850371" y="4580562"/>
              <a:ext cx="867789" cy="791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702935" y="3006366"/>
              <a:ext cx="225321" cy="362339"/>
            </a:xfrm>
            <a:custGeom>
              <a:avLst/>
              <a:gdLst>
                <a:gd name="T0" fmla="*/ 30 w 31"/>
                <a:gd name="T1" fmla="*/ 21 h 50"/>
                <a:gd name="T2" fmla="*/ 28 w 31"/>
                <a:gd name="T3" fmla="*/ 17 h 50"/>
                <a:gd name="T4" fmla="*/ 12 w 31"/>
                <a:gd name="T5" fmla="*/ 2 h 50"/>
                <a:gd name="T6" fmla="*/ 3 w 31"/>
                <a:gd name="T7" fmla="*/ 2 h 50"/>
                <a:gd name="T8" fmla="*/ 3 w 31"/>
                <a:gd name="T9" fmla="*/ 12 h 50"/>
                <a:gd name="T10" fmla="*/ 17 w 31"/>
                <a:gd name="T11" fmla="*/ 24 h 50"/>
                <a:gd name="T12" fmla="*/ 18 w 31"/>
                <a:gd name="T13" fmla="*/ 43 h 50"/>
                <a:gd name="T14" fmla="*/ 25 w 31"/>
                <a:gd name="T15" fmla="*/ 50 h 50"/>
                <a:gd name="T16" fmla="*/ 31 w 31"/>
                <a:gd name="T17" fmla="*/ 43 h 50"/>
                <a:gd name="T18" fmla="*/ 30 w 31"/>
                <a:gd name="T19" fmla="*/ 21 h 50"/>
                <a:gd name="T20" fmla="*/ 30 w 31"/>
                <a:gd name="T2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0">
                  <a:moveTo>
                    <a:pt x="30" y="21"/>
                  </a:moveTo>
                  <a:cubicBezTo>
                    <a:pt x="30" y="19"/>
                    <a:pt x="29" y="18"/>
                    <a:pt x="28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5" y="0"/>
                    <a:pt x="3" y="2"/>
                  </a:cubicBezTo>
                  <a:cubicBezTo>
                    <a:pt x="0" y="5"/>
                    <a:pt x="0" y="9"/>
                    <a:pt x="3" y="1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7"/>
                    <a:pt x="21" y="50"/>
                    <a:pt x="25" y="50"/>
                  </a:cubicBezTo>
                  <a:cubicBezTo>
                    <a:pt x="28" y="49"/>
                    <a:pt x="31" y="46"/>
                    <a:pt x="31" y="4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2070" y="3426558"/>
              <a:ext cx="216186" cy="624198"/>
            </a:xfrm>
            <a:custGeom>
              <a:avLst/>
              <a:gdLst>
                <a:gd name="T0" fmla="*/ 22 w 30"/>
                <a:gd name="T1" fmla="*/ 0 h 86"/>
                <a:gd name="T2" fmla="*/ 22 w 30"/>
                <a:gd name="T3" fmla="*/ 71 h 86"/>
                <a:gd name="T4" fmla="*/ 15 w 30"/>
                <a:gd name="T5" fmla="*/ 79 h 86"/>
                <a:gd name="T6" fmla="*/ 8 w 30"/>
                <a:gd name="T7" fmla="*/ 71 h 86"/>
                <a:gd name="T8" fmla="*/ 8 w 30"/>
                <a:gd name="T9" fmla="*/ 19 h 86"/>
                <a:gd name="T10" fmla="*/ 0 w 30"/>
                <a:gd name="T11" fmla="*/ 19 h 86"/>
                <a:gd name="T12" fmla="*/ 0 w 30"/>
                <a:gd name="T13" fmla="*/ 71 h 86"/>
                <a:gd name="T14" fmla="*/ 15 w 30"/>
                <a:gd name="T15" fmla="*/ 86 h 86"/>
                <a:gd name="T16" fmla="*/ 30 w 30"/>
                <a:gd name="T17" fmla="*/ 71 h 86"/>
                <a:gd name="T18" fmla="*/ 30 w 30"/>
                <a:gd name="T19" fmla="*/ 0 h 86"/>
                <a:gd name="T20" fmla="*/ 22 w 30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86">
                  <a:moveTo>
                    <a:pt x="22" y="0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22" y="75"/>
                    <a:pt x="19" y="79"/>
                    <a:pt x="15" y="79"/>
                  </a:cubicBezTo>
                  <a:cubicBezTo>
                    <a:pt x="11" y="79"/>
                    <a:pt x="8" y="75"/>
                    <a:pt x="8" y="7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0"/>
                    <a:pt x="7" y="86"/>
                    <a:pt x="15" y="86"/>
                  </a:cubicBezTo>
                  <a:cubicBezTo>
                    <a:pt x="23" y="86"/>
                    <a:pt x="30" y="80"/>
                    <a:pt x="30" y="71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938672" y="2921110"/>
              <a:ext cx="706410" cy="1586376"/>
            </a:xfrm>
            <a:custGeom>
              <a:avLst/>
              <a:gdLst>
                <a:gd name="T0" fmla="*/ 85 w 98"/>
                <a:gd name="T1" fmla="*/ 0 h 219"/>
                <a:gd name="T2" fmla="*/ 12 w 98"/>
                <a:gd name="T3" fmla="*/ 0 h 219"/>
                <a:gd name="T4" fmla="*/ 0 w 98"/>
                <a:gd name="T5" fmla="*/ 12 h 219"/>
                <a:gd name="T6" fmla="*/ 0 w 98"/>
                <a:gd name="T7" fmla="*/ 175 h 219"/>
                <a:gd name="T8" fmla="*/ 0 w 98"/>
                <a:gd name="T9" fmla="*/ 196 h 219"/>
                <a:gd name="T10" fmla="*/ 0 w 98"/>
                <a:gd name="T11" fmla="*/ 219 h 219"/>
                <a:gd name="T12" fmla="*/ 98 w 98"/>
                <a:gd name="T13" fmla="*/ 219 h 219"/>
                <a:gd name="T14" fmla="*/ 98 w 98"/>
                <a:gd name="T15" fmla="*/ 196 h 219"/>
                <a:gd name="T16" fmla="*/ 98 w 98"/>
                <a:gd name="T17" fmla="*/ 175 h 219"/>
                <a:gd name="T18" fmla="*/ 98 w 98"/>
                <a:gd name="T19" fmla="*/ 12 h 219"/>
                <a:gd name="T20" fmla="*/ 85 w 98"/>
                <a:gd name="T21" fmla="*/ 0 h 219"/>
                <a:gd name="T22" fmla="*/ 15 w 98"/>
                <a:gd name="T23" fmla="*/ 31 h 219"/>
                <a:gd name="T24" fmla="*/ 27 w 98"/>
                <a:gd name="T25" fmla="*/ 18 h 219"/>
                <a:gd name="T26" fmla="*/ 68 w 98"/>
                <a:gd name="T27" fmla="*/ 18 h 219"/>
                <a:gd name="T28" fmla="*/ 80 w 98"/>
                <a:gd name="T29" fmla="*/ 31 h 219"/>
                <a:gd name="T30" fmla="*/ 80 w 98"/>
                <a:gd name="T31" fmla="*/ 38 h 219"/>
                <a:gd name="T32" fmla="*/ 68 w 98"/>
                <a:gd name="T33" fmla="*/ 51 h 219"/>
                <a:gd name="T34" fmla="*/ 27 w 98"/>
                <a:gd name="T35" fmla="*/ 51 h 219"/>
                <a:gd name="T36" fmla="*/ 15 w 98"/>
                <a:gd name="T37" fmla="*/ 38 h 219"/>
                <a:gd name="T38" fmla="*/ 15 w 98"/>
                <a:gd name="T39" fmla="*/ 3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219">
                  <a:moveTo>
                    <a:pt x="8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5"/>
                    <a:pt x="92" y="0"/>
                    <a:pt x="85" y="0"/>
                  </a:cubicBezTo>
                  <a:close/>
                  <a:moveTo>
                    <a:pt x="15" y="31"/>
                  </a:moveTo>
                  <a:cubicBezTo>
                    <a:pt x="15" y="24"/>
                    <a:pt x="20" y="18"/>
                    <a:pt x="27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5" y="18"/>
                    <a:pt x="80" y="24"/>
                    <a:pt x="80" y="31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45"/>
                    <a:pt x="75" y="51"/>
                    <a:pt x="6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0" y="51"/>
                    <a:pt x="15" y="45"/>
                    <a:pt x="15" y="38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77134" y="2601399"/>
            <a:ext cx="1074840" cy="2058331"/>
            <a:chOff x="5476333" y="2601399"/>
            <a:chExt cx="1074840" cy="2058330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476333" y="4580562"/>
              <a:ext cx="864744" cy="791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328897" y="2689700"/>
              <a:ext cx="222276" cy="362339"/>
            </a:xfrm>
            <a:custGeom>
              <a:avLst/>
              <a:gdLst>
                <a:gd name="T0" fmla="*/ 30 w 31"/>
                <a:gd name="T1" fmla="*/ 22 h 50"/>
                <a:gd name="T2" fmla="*/ 28 w 31"/>
                <a:gd name="T3" fmla="*/ 17 h 50"/>
                <a:gd name="T4" fmla="*/ 12 w 31"/>
                <a:gd name="T5" fmla="*/ 2 h 50"/>
                <a:gd name="T6" fmla="*/ 3 w 31"/>
                <a:gd name="T7" fmla="*/ 3 h 50"/>
                <a:gd name="T8" fmla="*/ 3 w 31"/>
                <a:gd name="T9" fmla="*/ 12 h 50"/>
                <a:gd name="T10" fmla="*/ 17 w 31"/>
                <a:gd name="T11" fmla="*/ 25 h 50"/>
                <a:gd name="T12" fmla="*/ 18 w 31"/>
                <a:gd name="T13" fmla="*/ 44 h 50"/>
                <a:gd name="T14" fmla="*/ 25 w 31"/>
                <a:gd name="T15" fmla="*/ 50 h 50"/>
                <a:gd name="T16" fmla="*/ 31 w 31"/>
                <a:gd name="T17" fmla="*/ 43 h 50"/>
                <a:gd name="T18" fmla="*/ 30 w 31"/>
                <a:gd name="T19" fmla="*/ 22 h 50"/>
                <a:gd name="T20" fmla="*/ 30 w 31"/>
                <a:gd name="T21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0">
                  <a:moveTo>
                    <a:pt x="30" y="22"/>
                  </a:moveTo>
                  <a:cubicBezTo>
                    <a:pt x="30" y="20"/>
                    <a:pt x="29" y="18"/>
                    <a:pt x="28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5" y="0"/>
                    <a:pt x="3" y="3"/>
                  </a:cubicBezTo>
                  <a:cubicBezTo>
                    <a:pt x="0" y="6"/>
                    <a:pt x="0" y="10"/>
                    <a:pt x="3" y="12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7"/>
                    <a:pt x="21" y="50"/>
                    <a:pt x="25" y="50"/>
                  </a:cubicBezTo>
                  <a:cubicBezTo>
                    <a:pt x="28" y="50"/>
                    <a:pt x="31" y="47"/>
                    <a:pt x="31" y="4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334987" y="3115981"/>
              <a:ext cx="216186" cy="624198"/>
            </a:xfrm>
            <a:custGeom>
              <a:avLst/>
              <a:gdLst>
                <a:gd name="T0" fmla="*/ 22 w 30"/>
                <a:gd name="T1" fmla="*/ 0 h 86"/>
                <a:gd name="T2" fmla="*/ 22 w 30"/>
                <a:gd name="T3" fmla="*/ 71 h 86"/>
                <a:gd name="T4" fmla="*/ 15 w 30"/>
                <a:gd name="T5" fmla="*/ 78 h 86"/>
                <a:gd name="T6" fmla="*/ 8 w 30"/>
                <a:gd name="T7" fmla="*/ 71 h 86"/>
                <a:gd name="T8" fmla="*/ 8 w 30"/>
                <a:gd name="T9" fmla="*/ 18 h 86"/>
                <a:gd name="T10" fmla="*/ 0 w 30"/>
                <a:gd name="T11" fmla="*/ 18 h 86"/>
                <a:gd name="T12" fmla="*/ 0 w 30"/>
                <a:gd name="T13" fmla="*/ 71 h 86"/>
                <a:gd name="T14" fmla="*/ 15 w 30"/>
                <a:gd name="T15" fmla="*/ 86 h 86"/>
                <a:gd name="T16" fmla="*/ 30 w 30"/>
                <a:gd name="T17" fmla="*/ 71 h 86"/>
                <a:gd name="T18" fmla="*/ 30 w 30"/>
                <a:gd name="T19" fmla="*/ 0 h 86"/>
                <a:gd name="T20" fmla="*/ 22 w 30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86">
                  <a:moveTo>
                    <a:pt x="22" y="0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22" y="75"/>
                    <a:pt x="19" y="78"/>
                    <a:pt x="15" y="78"/>
                  </a:cubicBezTo>
                  <a:cubicBezTo>
                    <a:pt x="11" y="78"/>
                    <a:pt x="8" y="75"/>
                    <a:pt x="8" y="7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9"/>
                    <a:pt x="7" y="86"/>
                    <a:pt x="15" y="86"/>
                  </a:cubicBezTo>
                  <a:cubicBezTo>
                    <a:pt x="23" y="86"/>
                    <a:pt x="30" y="79"/>
                    <a:pt x="30" y="71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561589" y="2601399"/>
              <a:ext cx="709455" cy="1906087"/>
            </a:xfrm>
            <a:custGeom>
              <a:avLst/>
              <a:gdLst>
                <a:gd name="T0" fmla="*/ 85 w 98"/>
                <a:gd name="T1" fmla="*/ 0 h 263"/>
                <a:gd name="T2" fmla="*/ 12 w 98"/>
                <a:gd name="T3" fmla="*/ 0 h 263"/>
                <a:gd name="T4" fmla="*/ 0 w 98"/>
                <a:gd name="T5" fmla="*/ 12 h 263"/>
                <a:gd name="T6" fmla="*/ 0 w 98"/>
                <a:gd name="T7" fmla="*/ 219 h 263"/>
                <a:gd name="T8" fmla="*/ 0 w 98"/>
                <a:gd name="T9" fmla="*/ 240 h 263"/>
                <a:gd name="T10" fmla="*/ 0 w 98"/>
                <a:gd name="T11" fmla="*/ 263 h 263"/>
                <a:gd name="T12" fmla="*/ 98 w 98"/>
                <a:gd name="T13" fmla="*/ 263 h 263"/>
                <a:gd name="T14" fmla="*/ 98 w 98"/>
                <a:gd name="T15" fmla="*/ 240 h 263"/>
                <a:gd name="T16" fmla="*/ 98 w 98"/>
                <a:gd name="T17" fmla="*/ 219 h 263"/>
                <a:gd name="T18" fmla="*/ 98 w 98"/>
                <a:gd name="T19" fmla="*/ 12 h 263"/>
                <a:gd name="T20" fmla="*/ 85 w 98"/>
                <a:gd name="T21" fmla="*/ 0 h 263"/>
                <a:gd name="T22" fmla="*/ 15 w 98"/>
                <a:gd name="T23" fmla="*/ 31 h 263"/>
                <a:gd name="T24" fmla="*/ 27 w 98"/>
                <a:gd name="T25" fmla="*/ 19 h 263"/>
                <a:gd name="T26" fmla="*/ 68 w 98"/>
                <a:gd name="T27" fmla="*/ 19 h 263"/>
                <a:gd name="T28" fmla="*/ 80 w 98"/>
                <a:gd name="T29" fmla="*/ 31 h 263"/>
                <a:gd name="T30" fmla="*/ 80 w 98"/>
                <a:gd name="T31" fmla="*/ 39 h 263"/>
                <a:gd name="T32" fmla="*/ 68 w 98"/>
                <a:gd name="T33" fmla="*/ 51 h 263"/>
                <a:gd name="T34" fmla="*/ 27 w 98"/>
                <a:gd name="T35" fmla="*/ 51 h 263"/>
                <a:gd name="T36" fmla="*/ 15 w 98"/>
                <a:gd name="T37" fmla="*/ 39 h 263"/>
                <a:gd name="T38" fmla="*/ 15 w 98"/>
                <a:gd name="T39" fmla="*/ 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263">
                  <a:moveTo>
                    <a:pt x="8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98" y="263"/>
                    <a:pt x="98" y="263"/>
                    <a:pt x="98" y="263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6"/>
                    <a:pt x="92" y="0"/>
                    <a:pt x="85" y="0"/>
                  </a:cubicBezTo>
                  <a:close/>
                  <a:moveTo>
                    <a:pt x="15" y="31"/>
                  </a:moveTo>
                  <a:cubicBezTo>
                    <a:pt x="15" y="24"/>
                    <a:pt x="20" y="19"/>
                    <a:pt x="27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5" y="19"/>
                    <a:pt x="80" y="24"/>
                    <a:pt x="80" y="31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6"/>
                    <a:pt x="75" y="51"/>
                    <a:pt x="6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0" y="51"/>
                    <a:pt x="15" y="46"/>
                    <a:pt x="15" y="39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12083" y="2187297"/>
            <a:ext cx="1077885" cy="2472432"/>
            <a:chOff x="7099250" y="2187297"/>
            <a:chExt cx="1077885" cy="2472432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099250" y="4580562"/>
              <a:ext cx="867789" cy="791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51814" y="2275598"/>
              <a:ext cx="225321" cy="362339"/>
            </a:xfrm>
            <a:custGeom>
              <a:avLst/>
              <a:gdLst>
                <a:gd name="T0" fmla="*/ 30 w 31"/>
                <a:gd name="T1" fmla="*/ 21 h 50"/>
                <a:gd name="T2" fmla="*/ 28 w 31"/>
                <a:gd name="T3" fmla="*/ 17 h 50"/>
                <a:gd name="T4" fmla="*/ 12 w 31"/>
                <a:gd name="T5" fmla="*/ 2 h 50"/>
                <a:gd name="T6" fmla="*/ 3 w 31"/>
                <a:gd name="T7" fmla="*/ 3 h 50"/>
                <a:gd name="T8" fmla="*/ 3 w 31"/>
                <a:gd name="T9" fmla="*/ 12 h 50"/>
                <a:gd name="T10" fmla="*/ 17 w 31"/>
                <a:gd name="T11" fmla="*/ 25 h 50"/>
                <a:gd name="T12" fmla="*/ 18 w 31"/>
                <a:gd name="T13" fmla="*/ 44 h 50"/>
                <a:gd name="T14" fmla="*/ 25 w 31"/>
                <a:gd name="T15" fmla="*/ 50 h 50"/>
                <a:gd name="T16" fmla="*/ 31 w 31"/>
                <a:gd name="T17" fmla="*/ 43 h 50"/>
                <a:gd name="T18" fmla="*/ 30 w 31"/>
                <a:gd name="T19" fmla="*/ 22 h 50"/>
                <a:gd name="T20" fmla="*/ 30 w 31"/>
                <a:gd name="T2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0">
                  <a:moveTo>
                    <a:pt x="30" y="21"/>
                  </a:moveTo>
                  <a:cubicBezTo>
                    <a:pt x="30" y="20"/>
                    <a:pt x="29" y="18"/>
                    <a:pt x="28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5" y="0"/>
                    <a:pt x="3" y="3"/>
                  </a:cubicBezTo>
                  <a:cubicBezTo>
                    <a:pt x="0" y="5"/>
                    <a:pt x="0" y="10"/>
                    <a:pt x="3" y="12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7"/>
                    <a:pt x="21" y="50"/>
                    <a:pt x="25" y="50"/>
                  </a:cubicBezTo>
                  <a:cubicBezTo>
                    <a:pt x="28" y="50"/>
                    <a:pt x="31" y="47"/>
                    <a:pt x="31" y="4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1"/>
                    <a:pt x="30" y="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960949" y="2701880"/>
              <a:ext cx="216186" cy="624198"/>
            </a:xfrm>
            <a:custGeom>
              <a:avLst/>
              <a:gdLst>
                <a:gd name="T0" fmla="*/ 22 w 30"/>
                <a:gd name="T1" fmla="*/ 0 h 86"/>
                <a:gd name="T2" fmla="*/ 22 w 30"/>
                <a:gd name="T3" fmla="*/ 71 h 86"/>
                <a:gd name="T4" fmla="*/ 15 w 30"/>
                <a:gd name="T5" fmla="*/ 78 h 86"/>
                <a:gd name="T6" fmla="*/ 8 w 30"/>
                <a:gd name="T7" fmla="*/ 71 h 86"/>
                <a:gd name="T8" fmla="*/ 8 w 30"/>
                <a:gd name="T9" fmla="*/ 18 h 86"/>
                <a:gd name="T10" fmla="*/ 0 w 30"/>
                <a:gd name="T11" fmla="*/ 18 h 86"/>
                <a:gd name="T12" fmla="*/ 0 w 30"/>
                <a:gd name="T13" fmla="*/ 71 h 86"/>
                <a:gd name="T14" fmla="*/ 15 w 30"/>
                <a:gd name="T15" fmla="*/ 86 h 86"/>
                <a:gd name="T16" fmla="*/ 30 w 30"/>
                <a:gd name="T17" fmla="*/ 71 h 86"/>
                <a:gd name="T18" fmla="*/ 30 w 30"/>
                <a:gd name="T19" fmla="*/ 0 h 86"/>
                <a:gd name="T20" fmla="*/ 22 w 30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86">
                  <a:moveTo>
                    <a:pt x="22" y="0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22" y="75"/>
                    <a:pt x="19" y="78"/>
                    <a:pt x="15" y="78"/>
                  </a:cubicBezTo>
                  <a:cubicBezTo>
                    <a:pt x="11" y="78"/>
                    <a:pt x="8" y="75"/>
                    <a:pt x="8" y="7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9"/>
                    <a:pt x="7" y="86"/>
                    <a:pt x="15" y="86"/>
                  </a:cubicBezTo>
                  <a:cubicBezTo>
                    <a:pt x="23" y="86"/>
                    <a:pt x="30" y="79"/>
                    <a:pt x="30" y="71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7187551" y="2187297"/>
              <a:ext cx="706410" cy="2320189"/>
            </a:xfrm>
            <a:custGeom>
              <a:avLst/>
              <a:gdLst>
                <a:gd name="T0" fmla="*/ 86 w 98"/>
                <a:gd name="T1" fmla="*/ 0 h 320"/>
                <a:gd name="T2" fmla="*/ 12 w 98"/>
                <a:gd name="T3" fmla="*/ 0 h 320"/>
                <a:gd name="T4" fmla="*/ 0 w 98"/>
                <a:gd name="T5" fmla="*/ 12 h 320"/>
                <a:gd name="T6" fmla="*/ 0 w 98"/>
                <a:gd name="T7" fmla="*/ 276 h 320"/>
                <a:gd name="T8" fmla="*/ 0 w 98"/>
                <a:gd name="T9" fmla="*/ 297 h 320"/>
                <a:gd name="T10" fmla="*/ 0 w 98"/>
                <a:gd name="T11" fmla="*/ 320 h 320"/>
                <a:gd name="T12" fmla="*/ 98 w 98"/>
                <a:gd name="T13" fmla="*/ 320 h 320"/>
                <a:gd name="T14" fmla="*/ 98 w 98"/>
                <a:gd name="T15" fmla="*/ 297 h 320"/>
                <a:gd name="T16" fmla="*/ 98 w 98"/>
                <a:gd name="T17" fmla="*/ 276 h 320"/>
                <a:gd name="T18" fmla="*/ 98 w 98"/>
                <a:gd name="T19" fmla="*/ 12 h 320"/>
                <a:gd name="T20" fmla="*/ 86 w 98"/>
                <a:gd name="T21" fmla="*/ 0 h 320"/>
                <a:gd name="T22" fmla="*/ 15 w 98"/>
                <a:gd name="T23" fmla="*/ 31 h 320"/>
                <a:gd name="T24" fmla="*/ 27 w 98"/>
                <a:gd name="T25" fmla="*/ 19 h 320"/>
                <a:gd name="T26" fmla="*/ 68 w 98"/>
                <a:gd name="T27" fmla="*/ 19 h 320"/>
                <a:gd name="T28" fmla="*/ 80 w 98"/>
                <a:gd name="T29" fmla="*/ 31 h 320"/>
                <a:gd name="T30" fmla="*/ 80 w 98"/>
                <a:gd name="T31" fmla="*/ 39 h 320"/>
                <a:gd name="T32" fmla="*/ 68 w 98"/>
                <a:gd name="T33" fmla="*/ 51 h 320"/>
                <a:gd name="T34" fmla="*/ 27 w 98"/>
                <a:gd name="T35" fmla="*/ 51 h 320"/>
                <a:gd name="T36" fmla="*/ 15 w 98"/>
                <a:gd name="T37" fmla="*/ 39 h 320"/>
                <a:gd name="T38" fmla="*/ 15 w 98"/>
                <a:gd name="T39" fmla="*/ 3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320">
                  <a:moveTo>
                    <a:pt x="8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8" y="320"/>
                    <a:pt x="98" y="320"/>
                    <a:pt x="98" y="320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8" y="276"/>
                    <a:pt x="98" y="276"/>
                    <a:pt x="98" y="276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5"/>
                    <a:pt x="93" y="0"/>
                    <a:pt x="86" y="0"/>
                  </a:cubicBezTo>
                  <a:close/>
                  <a:moveTo>
                    <a:pt x="15" y="31"/>
                  </a:moveTo>
                  <a:cubicBezTo>
                    <a:pt x="15" y="24"/>
                    <a:pt x="20" y="19"/>
                    <a:pt x="27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5" y="19"/>
                    <a:pt x="80" y="24"/>
                    <a:pt x="80" y="31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6"/>
                    <a:pt x="75" y="51"/>
                    <a:pt x="6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0" y="51"/>
                    <a:pt x="15" y="46"/>
                    <a:pt x="15" y="39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373795" y="4892145"/>
            <a:ext cx="2140523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+mn-ea"/>
                <a:sym typeface="+mn-lt"/>
              </a:rPr>
              <a:t>Step 01</a:t>
            </a:r>
          </a:p>
          <a:p>
            <a:pPr algn="ct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10384" y="4892145"/>
            <a:ext cx="2140523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+mn-ea"/>
                <a:sym typeface="+mn-lt"/>
              </a:rPr>
              <a:t>Step 02</a:t>
            </a:r>
          </a:p>
          <a:p>
            <a:pPr algn="ct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46972" y="4892145"/>
            <a:ext cx="2140523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+mn-ea"/>
                <a:sym typeface="+mn-lt"/>
              </a:rPr>
              <a:t>Step 03</a:t>
            </a:r>
          </a:p>
          <a:p>
            <a:pPr algn="ct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83562" y="4892145"/>
            <a:ext cx="2140523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+mn-ea"/>
                <a:sym typeface="+mn-lt"/>
              </a:rPr>
              <a:t>Step 04</a:t>
            </a:r>
          </a:p>
          <a:p>
            <a:pPr algn="ct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6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9" grpId="0"/>
          <p:bldP spid="30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9" grpId="0"/>
          <p:bldP spid="30" grpId="0"/>
          <p:bldP spid="3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"/>
          <p:cNvSpPr>
            <a:spLocks/>
          </p:cNvSpPr>
          <p:nvPr/>
        </p:nvSpPr>
        <p:spPr bwMode="auto">
          <a:xfrm>
            <a:off x="308984" y="1819116"/>
            <a:ext cx="1543971" cy="2149448"/>
          </a:xfrm>
          <a:custGeom>
            <a:avLst/>
            <a:gdLst>
              <a:gd name="T0" fmla="*/ 608 w 663"/>
              <a:gd name="T1" fmla="*/ 771 h 923"/>
              <a:gd name="T2" fmla="*/ 663 w 663"/>
              <a:gd name="T3" fmla="*/ 771 h 923"/>
              <a:gd name="T4" fmla="*/ 367 w 663"/>
              <a:gd name="T5" fmla="*/ 97 h 923"/>
              <a:gd name="T6" fmla="*/ 332 w 663"/>
              <a:gd name="T7" fmla="*/ 0 h 923"/>
              <a:gd name="T8" fmla="*/ 296 w 663"/>
              <a:gd name="T9" fmla="*/ 99 h 923"/>
              <a:gd name="T10" fmla="*/ 0 w 663"/>
              <a:gd name="T11" fmla="*/ 771 h 923"/>
              <a:gd name="T12" fmla="*/ 55 w 663"/>
              <a:gd name="T13" fmla="*/ 771 h 923"/>
              <a:gd name="T14" fmla="*/ 0 w 663"/>
              <a:gd name="T15" fmla="*/ 923 h 923"/>
              <a:gd name="T16" fmla="*/ 294 w 663"/>
              <a:gd name="T17" fmla="*/ 923 h 923"/>
              <a:gd name="T18" fmla="*/ 296 w 663"/>
              <a:gd name="T19" fmla="*/ 880 h 923"/>
              <a:gd name="T20" fmla="*/ 154 w 663"/>
              <a:gd name="T21" fmla="*/ 757 h 923"/>
              <a:gd name="T22" fmla="*/ 308 w 663"/>
              <a:gd name="T23" fmla="*/ 802 h 923"/>
              <a:gd name="T24" fmla="*/ 332 w 663"/>
              <a:gd name="T25" fmla="*/ 629 h 923"/>
              <a:gd name="T26" fmla="*/ 355 w 663"/>
              <a:gd name="T27" fmla="*/ 802 h 923"/>
              <a:gd name="T28" fmla="*/ 511 w 663"/>
              <a:gd name="T29" fmla="*/ 757 h 923"/>
              <a:gd name="T30" fmla="*/ 367 w 663"/>
              <a:gd name="T31" fmla="*/ 880 h 923"/>
              <a:gd name="T32" fmla="*/ 372 w 663"/>
              <a:gd name="T33" fmla="*/ 923 h 923"/>
              <a:gd name="T34" fmla="*/ 663 w 663"/>
              <a:gd name="T35" fmla="*/ 923 h 923"/>
              <a:gd name="T36" fmla="*/ 608 w 663"/>
              <a:gd name="T37" fmla="*/ 771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3" h="923">
                <a:moveTo>
                  <a:pt x="608" y="771"/>
                </a:moveTo>
                <a:lnTo>
                  <a:pt x="663" y="771"/>
                </a:lnTo>
                <a:lnTo>
                  <a:pt x="367" y="97"/>
                </a:lnTo>
                <a:lnTo>
                  <a:pt x="332" y="0"/>
                </a:lnTo>
                <a:lnTo>
                  <a:pt x="296" y="99"/>
                </a:lnTo>
                <a:lnTo>
                  <a:pt x="0" y="771"/>
                </a:lnTo>
                <a:lnTo>
                  <a:pt x="55" y="771"/>
                </a:lnTo>
                <a:lnTo>
                  <a:pt x="0" y="923"/>
                </a:lnTo>
                <a:lnTo>
                  <a:pt x="294" y="923"/>
                </a:lnTo>
                <a:lnTo>
                  <a:pt x="296" y="880"/>
                </a:lnTo>
                <a:lnTo>
                  <a:pt x="154" y="757"/>
                </a:lnTo>
                <a:lnTo>
                  <a:pt x="308" y="802"/>
                </a:lnTo>
                <a:lnTo>
                  <a:pt x="332" y="629"/>
                </a:lnTo>
                <a:lnTo>
                  <a:pt x="355" y="802"/>
                </a:lnTo>
                <a:lnTo>
                  <a:pt x="511" y="757"/>
                </a:lnTo>
                <a:lnTo>
                  <a:pt x="367" y="880"/>
                </a:lnTo>
                <a:lnTo>
                  <a:pt x="372" y="923"/>
                </a:lnTo>
                <a:lnTo>
                  <a:pt x="663" y="923"/>
                </a:lnTo>
                <a:lnTo>
                  <a:pt x="608" y="7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78" name="Freeform 9"/>
          <p:cNvSpPr>
            <a:spLocks noEditPoints="1"/>
          </p:cNvSpPr>
          <p:nvPr/>
        </p:nvSpPr>
        <p:spPr bwMode="auto">
          <a:xfrm>
            <a:off x="1103093" y="1879664"/>
            <a:ext cx="721917" cy="2475475"/>
          </a:xfrm>
          <a:custGeom>
            <a:avLst/>
            <a:gdLst>
              <a:gd name="T0" fmla="*/ 13 w 131"/>
              <a:gd name="T1" fmla="*/ 378 h 448"/>
              <a:gd name="T2" fmla="*/ 13 w 131"/>
              <a:gd name="T3" fmla="*/ 378 h 448"/>
              <a:gd name="T4" fmla="*/ 19 w 131"/>
              <a:gd name="T5" fmla="*/ 448 h 448"/>
              <a:gd name="T6" fmla="*/ 19 w 131"/>
              <a:gd name="T7" fmla="*/ 448 h 448"/>
              <a:gd name="T8" fmla="*/ 13 w 131"/>
              <a:gd name="T9" fmla="*/ 378 h 448"/>
              <a:gd name="T10" fmla="*/ 126 w 131"/>
              <a:gd name="T11" fmla="*/ 350 h 448"/>
              <a:gd name="T12" fmla="*/ 126 w 131"/>
              <a:gd name="T13" fmla="*/ 350 h 448"/>
              <a:gd name="T14" fmla="*/ 131 w 131"/>
              <a:gd name="T15" fmla="*/ 362 h 448"/>
              <a:gd name="T16" fmla="*/ 131 w 131"/>
              <a:gd name="T17" fmla="*/ 362 h 448"/>
              <a:gd name="T18" fmla="*/ 126 w 131"/>
              <a:gd name="T19" fmla="*/ 350 h 448"/>
              <a:gd name="T20" fmla="*/ 113 w 131"/>
              <a:gd name="T21" fmla="*/ 314 h 448"/>
              <a:gd name="T22" fmla="*/ 113 w 131"/>
              <a:gd name="T23" fmla="*/ 314 h 448"/>
              <a:gd name="T24" fmla="*/ 119 w 131"/>
              <a:gd name="T25" fmla="*/ 331 h 448"/>
              <a:gd name="T26" fmla="*/ 119 w 131"/>
              <a:gd name="T27" fmla="*/ 330 h 448"/>
              <a:gd name="T28" fmla="*/ 113 w 131"/>
              <a:gd name="T29" fmla="*/ 314 h 448"/>
              <a:gd name="T30" fmla="*/ 71 w 131"/>
              <a:gd name="T31" fmla="*/ 308 h 448"/>
              <a:gd name="T32" fmla="*/ 11 w 131"/>
              <a:gd name="T33" fmla="*/ 360 h 448"/>
              <a:gd name="T34" fmla="*/ 11 w 131"/>
              <a:gd name="T35" fmla="*/ 360 h 448"/>
              <a:gd name="T36" fmla="*/ 71 w 131"/>
              <a:gd name="T37" fmla="*/ 308 h 448"/>
              <a:gd name="T38" fmla="*/ 71 w 131"/>
              <a:gd name="T39" fmla="*/ 308 h 448"/>
              <a:gd name="T40" fmla="*/ 0 w 131"/>
              <a:gd name="T41" fmla="*/ 0 h 448"/>
              <a:gd name="T42" fmla="*/ 0 w 131"/>
              <a:gd name="T43" fmla="*/ 0 h 448"/>
              <a:gd name="T44" fmla="*/ 11 w 131"/>
              <a:gd name="T45" fmla="*/ 30 h 448"/>
              <a:gd name="T46" fmla="*/ 47 w 131"/>
              <a:gd name="T47" fmla="*/ 113 h 448"/>
              <a:gd name="T48" fmla="*/ 47 w 131"/>
              <a:gd name="T49" fmla="*/ 113 h 448"/>
              <a:gd name="T50" fmla="*/ 10 w 131"/>
              <a:gd name="T51" fmla="*/ 30 h 448"/>
              <a:gd name="T52" fmla="*/ 0 w 131"/>
              <a:gd name="T53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1" h="448">
                <a:moveTo>
                  <a:pt x="13" y="378"/>
                </a:moveTo>
                <a:cubicBezTo>
                  <a:pt x="13" y="378"/>
                  <a:pt x="13" y="378"/>
                  <a:pt x="13" y="378"/>
                </a:cubicBezTo>
                <a:cubicBezTo>
                  <a:pt x="19" y="448"/>
                  <a:pt x="19" y="448"/>
                  <a:pt x="19" y="448"/>
                </a:cubicBezTo>
                <a:cubicBezTo>
                  <a:pt x="19" y="448"/>
                  <a:pt x="19" y="448"/>
                  <a:pt x="19" y="448"/>
                </a:cubicBezTo>
                <a:cubicBezTo>
                  <a:pt x="13" y="378"/>
                  <a:pt x="13" y="378"/>
                  <a:pt x="13" y="378"/>
                </a:cubicBezTo>
                <a:moveTo>
                  <a:pt x="126" y="350"/>
                </a:moveTo>
                <a:cubicBezTo>
                  <a:pt x="126" y="350"/>
                  <a:pt x="126" y="350"/>
                  <a:pt x="126" y="350"/>
                </a:cubicBezTo>
                <a:cubicBezTo>
                  <a:pt x="131" y="362"/>
                  <a:pt x="131" y="362"/>
                  <a:pt x="131" y="362"/>
                </a:cubicBezTo>
                <a:cubicBezTo>
                  <a:pt x="131" y="362"/>
                  <a:pt x="131" y="362"/>
                  <a:pt x="131" y="362"/>
                </a:cubicBezTo>
                <a:cubicBezTo>
                  <a:pt x="126" y="350"/>
                  <a:pt x="126" y="350"/>
                  <a:pt x="126" y="350"/>
                </a:cubicBezTo>
                <a:moveTo>
                  <a:pt x="113" y="314"/>
                </a:moveTo>
                <a:cubicBezTo>
                  <a:pt x="113" y="314"/>
                  <a:pt x="113" y="314"/>
                  <a:pt x="113" y="314"/>
                </a:cubicBezTo>
                <a:cubicBezTo>
                  <a:pt x="119" y="331"/>
                  <a:pt x="119" y="331"/>
                  <a:pt x="119" y="331"/>
                </a:cubicBezTo>
                <a:cubicBezTo>
                  <a:pt x="119" y="330"/>
                  <a:pt x="119" y="330"/>
                  <a:pt x="119" y="330"/>
                </a:cubicBezTo>
                <a:cubicBezTo>
                  <a:pt x="113" y="314"/>
                  <a:pt x="113" y="314"/>
                  <a:pt x="113" y="314"/>
                </a:cubicBezTo>
                <a:moveTo>
                  <a:pt x="71" y="308"/>
                </a:moveTo>
                <a:cubicBezTo>
                  <a:pt x="11" y="360"/>
                  <a:pt x="11" y="360"/>
                  <a:pt x="11" y="360"/>
                </a:cubicBezTo>
                <a:cubicBezTo>
                  <a:pt x="11" y="360"/>
                  <a:pt x="11" y="360"/>
                  <a:pt x="11" y="360"/>
                </a:cubicBezTo>
                <a:cubicBezTo>
                  <a:pt x="71" y="308"/>
                  <a:pt x="71" y="308"/>
                  <a:pt x="71" y="308"/>
                </a:cubicBezTo>
                <a:cubicBezTo>
                  <a:pt x="71" y="308"/>
                  <a:pt x="71" y="308"/>
                  <a:pt x="71" y="30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30"/>
                  <a:pt x="11" y="30"/>
                  <a:pt x="11" y="30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10" y="30"/>
                  <a:pt x="10" y="30"/>
                  <a:pt x="10" y="3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82" name="Freeform 13"/>
          <p:cNvSpPr>
            <a:spLocks/>
          </p:cNvSpPr>
          <p:nvPr/>
        </p:nvSpPr>
        <p:spPr bwMode="auto">
          <a:xfrm>
            <a:off x="1720216" y="1976353"/>
            <a:ext cx="2126161" cy="2957528"/>
          </a:xfrm>
          <a:custGeom>
            <a:avLst/>
            <a:gdLst>
              <a:gd name="T0" fmla="*/ 838 w 913"/>
              <a:gd name="T1" fmla="*/ 1061 h 1270"/>
              <a:gd name="T2" fmla="*/ 913 w 913"/>
              <a:gd name="T3" fmla="*/ 1061 h 1270"/>
              <a:gd name="T4" fmla="*/ 504 w 913"/>
              <a:gd name="T5" fmla="*/ 135 h 1270"/>
              <a:gd name="T6" fmla="*/ 454 w 913"/>
              <a:gd name="T7" fmla="*/ 0 h 1270"/>
              <a:gd name="T8" fmla="*/ 407 w 913"/>
              <a:gd name="T9" fmla="*/ 135 h 1270"/>
              <a:gd name="T10" fmla="*/ 0 w 913"/>
              <a:gd name="T11" fmla="*/ 1061 h 1270"/>
              <a:gd name="T12" fmla="*/ 76 w 913"/>
              <a:gd name="T13" fmla="*/ 1061 h 1270"/>
              <a:gd name="T14" fmla="*/ 0 w 913"/>
              <a:gd name="T15" fmla="*/ 1270 h 1270"/>
              <a:gd name="T16" fmla="*/ 402 w 913"/>
              <a:gd name="T17" fmla="*/ 1270 h 1270"/>
              <a:gd name="T18" fmla="*/ 407 w 913"/>
              <a:gd name="T19" fmla="*/ 1213 h 1270"/>
              <a:gd name="T20" fmla="*/ 211 w 913"/>
              <a:gd name="T21" fmla="*/ 1044 h 1270"/>
              <a:gd name="T22" fmla="*/ 424 w 913"/>
              <a:gd name="T23" fmla="*/ 1106 h 1270"/>
              <a:gd name="T24" fmla="*/ 457 w 913"/>
              <a:gd name="T25" fmla="*/ 866 h 1270"/>
              <a:gd name="T26" fmla="*/ 490 w 913"/>
              <a:gd name="T27" fmla="*/ 1106 h 1270"/>
              <a:gd name="T28" fmla="*/ 703 w 913"/>
              <a:gd name="T29" fmla="*/ 1044 h 1270"/>
              <a:gd name="T30" fmla="*/ 506 w 913"/>
              <a:gd name="T31" fmla="*/ 1213 h 1270"/>
              <a:gd name="T32" fmla="*/ 511 w 913"/>
              <a:gd name="T33" fmla="*/ 1270 h 1270"/>
              <a:gd name="T34" fmla="*/ 913 w 913"/>
              <a:gd name="T35" fmla="*/ 1270 h 1270"/>
              <a:gd name="T36" fmla="*/ 838 w 913"/>
              <a:gd name="T37" fmla="*/ 1061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3" h="1270">
                <a:moveTo>
                  <a:pt x="838" y="1061"/>
                </a:moveTo>
                <a:lnTo>
                  <a:pt x="913" y="1061"/>
                </a:lnTo>
                <a:lnTo>
                  <a:pt x="504" y="135"/>
                </a:lnTo>
                <a:lnTo>
                  <a:pt x="454" y="0"/>
                </a:lnTo>
                <a:lnTo>
                  <a:pt x="407" y="135"/>
                </a:lnTo>
                <a:lnTo>
                  <a:pt x="0" y="1061"/>
                </a:lnTo>
                <a:lnTo>
                  <a:pt x="76" y="1061"/>
                </a:lnTo>
                <a:lnTo>
                  <a:pt x="0" y="1270"/>
                </a:lnTo>
                <a:lnTo>
                  <a:pt x="402" y="1270"/>
                </a:lnTo>
                <a:lnTo>
                  <a:pt x="407" y="1213"/>
                </a:lnTo>
                <a:lnTo>
                  <a:pt x="211" y="1044"/>
                </a:lnTo>
                <a:lnTo>
                  <a:pt x="424" y="1106"/>
                </a:lnTo>
                <a:lnTo>
                  <a:pt x="457" y="866"/>
                </a:lnTo>
                <a:lnTo>
                  <a:pt x="490" y="1106"/>
                </a:lnTo>
                <a:lnTo>
                  <a:pt x="703" y="1044"/>
                </a:lnTo>
                <a:lnTo>
                  <a:pt x="506" y="1213"/>
                </a:lnTo>
                <a:lnTo>
                  <a:pt x="511" y="1270"/>
                </a:lnTo>
                <a:lnTo>
                  <a:pt x="913" y="1270"/>
                </a:lnTo>
                <a:lnTo>
                  <a:pt x="838" y="10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89" name="Freeform 20"/>
          <p:cNvSpPr>
            <a:spLocks/>
          </p:cNvSpPr>
          <p:nvPr/>
        </p:nvSpPr>
        <p:spPr bwMode="auto">
          <a:xfrm>
            <a:off x="3846375" y="2307038"/>
            <a:ext cx="1928216" cy="2692049"/>
          </a:xfrm>
          <a:custGeom>
            <a:avLst/>
            <a:gdLst>
              <a:gd name="T0" fmla="*/ 760 w 828"/>
              <a:gd name="T1" fmla="*/ 966 h 1156"/>
              <a:gd name="T2" fmla="*/ 828 w 828"/>
              <a:gd name="T3" fmla="*/ 966 h 1156"/>
              <a:gd name="T4" fmla="*/ 457 w 828"/>
              <a:gd name="T5" fmla="*/ 123 h 1156"/>
              <a:gd name="T6" fmla="*/ 414 w 828"/>
              <a:gd name="T7" fmla="*/ 0 h 1156"/>
              <a:gd name="T8" fmla="*/ 369 w 828"/>
              <a:gd name="T9" fmla="*/ 123 h 1156"/>
              <a:gd name="T10" fmla="*/ 0 w 828"/>
              <a:gd name="T11" fmla="*/ 966 h 1156"/>
              <a:gd name="T12" fmla="*/ 69 w 828"/>
              <a:gd name="T13" fmla="*/ 966 h 1156"/>
              <a:gd name="T14" fmla="*/ 0 w 828"/>
              <a:gd name="T15" fmla="*/ 1156 h 1156"/>
              <a:gd name="T16" fmla="*/ 367 w 828"/>
              <a:gd name="T17" fmla="*/ 1156 h 1156"/>
              <a:gd name="T18" fmla="*/ 369 w 828"/>
              <a:gd name="T19" fmla="*/ 1101 h 1156"/>
              <a:gd name="T20" fmla="*/ 192 w 828"/>
              <a:gd name="T21" fmla="*/ 947 h 1156"/>
              <a:gd name="T22" fmla="*/ 386 w 828"/>
              <a:gd name="T23" fmla="*/ 1002 h 1156"/>
              <a:gd name="T24" fmla="*/ 414 w 828"/>
              <a:gd name="T25" fmla="*/ 783 h 1156"/>
              <a:gd name="T26" fmla="*/ 445 w 828"/>
              <a:gd name="T27" fmla="*/ 1002 h 1156"/>
              <a:gd name="T28" fmla="*/ 637 w 828"/>
              <a:gd name="T29" fmla="*/ 945 h 1156"/>
              <a:gd name="T30" fmla="*/ 459 w 828"/>
              <a:gd name="T31" fmla="*/ 1101 h 1156"/>
              <a:gd name="T32" fmla="*/ 464 w 828"/>
              <a:gd name="T33" fmla="*/ 1156 h 1156"/>
              <a:gd name="T34" fmla="*/ 828 w 828"/>
              <a:gd name="T35" fmla="*/ 1156 h 1156"/>
              <a:gd name="T36" fmla="*/ 760 w 828"/>
              <a:gd name="T37" fmla="*/ 96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8" h="1156">
                <a:moveTo>
                  <a:pt x="760" y="966"/>
                </a:moveTo>
                <a:lnTo>
                  <a:pt x="828" y="966"/>
                </a:lnTo>
                <a:lnTo>
                  <a:pt x="457" y="123"/>
                </a:lnTo>
                <a:lnTo>
                  <a:pt x="414" y="0"/>
                </a:lnTo>
                <a:lnTo>
                  <a:pt x="369" y="123"/>
                </a:lnTo>
                <a:lnTo>
                  <a:pt x="0" y="966"/>
                </a:lnTo>
                <a:lnTo>
                  <a:pt x="69" y="966"/>
                </a:lnTo>
                <a:lnTo>
                  <a:pt x="0" y="1156"/>
                </a:lnTo>
                <a:lnTo>
                  <a:pt x="367" y="1156"/>
                </a:lnTo>
                <a:lnTo>
                  <a:pt x="369" y="1101"/>
                </a:lnTo>
                <a:lnTo>
                  <a:pt x="192" y="947"/>
                </a:lnTo>
                <a:lnTo>
                  <a:pt x="386" y="1002"/>
                </a:lnTo>
                <a:lnTo>
                  <a:pt x="414" y="783"/>
                </a:lnTo>
                <a:lnTo>
                  <a:pt x="445" y="1002"/>
                </a:lnTo>
                <a:lnTo>
                  <a:pt x="637" y="945"/>
                </a:lnTo>
                <a:lnTo>
                  <a:pt x="459" y="1101"/>
                </a:lnTo>
                <a:lnTo>
                  <a:pt x="464" y="1156"/>
                </a:lnTo>
                <a:lnTo>
                  <a:pt x="828" y="1156"/>
                </a:lnTo>
                <a:lnTo>
                  <a:pt x="760" y="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92" name="Freeform 23"/>
          <p:cNvSpPr>
            <a:spLocks noEditPoints="1"/>
          </p:cNvSpPr>
          <p:nvPr/>
        </p:nvSpPr>
        <p:spPr bwMode="auto">
          <a:xfrm>
            <a:off x="4838428" y="2379230"/>
            <a:ext cx="936163" cy="3094925"/>
          </a:xfrm>
          <a:custGeom>
            <a:avLst/>
            <a:gdLst>
              <a:gd name="T0" fmla="*/ 16 w 170"/>
              <a:gd name="T1" fmla="*/ 474 h 560"/>
              <a:gd name="T2" fmla="*/ 16 w 170"/>
              <a:gd name="T3" fmla="*/ 474 h 560"/>
              <a:gd name="T4" fmla="*/ 23 w 170"/>
              <a:gd name="T5" fmla="*/ 560 h 560"/>
              <a:gd name="T6" fmla="*/ 24 w 170"/>
              <a:gd name="T7" fmla="*/ 560 h 560"/>
              <a:gd name="T8" fmla="*/ 16 w 170"/>
              <a:gd name="T9" fmla="*/ 474 h 560"/>
              <a:gd name="T10" fmla="*/ 45 w 170"/>
              <a:gd name="T11" fmla="*/ 423 h 560"/>
              <a:gd name="T12" fmla="*/ 14 w 170"/>
              <a:gd name="T13" fmla="*/ 450 h 560"/>
              <a:gd name="T14" fmla="*/ 14 w 170"/>
              <a:gd name="T15" fmla="*/ 451 h 560"/>
              <a:gd name="T16" fmla="*/ 45 w 170"/>
              <a:gd name="T17" fmla="*/ 424 h 560"/>
              <a:gd name="T18" fmla="*/ 45 w 170"/>
              <a:gd name="T19" fmla="*/ 423 h 560"/>
              <a:gd name="T20" fmla="*/ 142 w 170"/>
              <a:gd name="T21" fmla="*/ 394 h 560"/>
              <a:gd name="T22" fmla="*/ 141 w 170"/>
              <a:gd name="T23" fmla="*/ 394 h 560"/>
              <a:gd name="T24" fmla="*/ 169 w 170"/>
              <a:gd name="T25" fmla="*/ 471 h 560"/>
              <a:gd name="T26" fmla="*/ 170 w 170"/>
              <a:gd name="T27" fmla="*/ 471 h 560"/>
              <a:gd name="T28" fmla="*/ 142 w 170"/>
              <a:gd name="T29" fmla="*/ 394 h 560"/>
              <a:gd name="T30" fmla="*/ 0 w 170"/>
              <a:gd name="T31" fmla="*/ 0 h 560"/>
              <a:gd name="T32" fmla="*/ 0 w 170"/>
              <a:gd name="T33" fmla="*/ 1 h 560"/>
              <a:gd name="T34" fmla="*/ 13 w 170"/>
              <a:gd name="T35" fmla="*/ 39 h 560"/>
              <a:gd name="T36" fmla="*/ 68 w 170"/>
              <a:gd name="T37" fmla="*/ 163 h 560"/>
              <a:gd name="T38" fmla="*/ 69 w 170"/>
              <a:gd name="T39" fmla="*/ 163 h 560"/>
              <a:gd name="T40" fmla="*/ 13 w 170"/>
              <a:gd name="T41" fmla="*/ 37 h 560"/>
              <a:gd name="T42" fmla="*/ 0 w 170"/>
              <a:gd name="T43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0" h="560">
                <a:moveTo>
                  <a:pt x="16" y="474"/>
                </a:moveTo>
                <a:cubicBezTo>
                  <a:pt x="16" y="474"/>
                  <a:pt x="16" y="474"/>
                  <a:pt x="16" y="474"/>
                </a:cubicBezTo>
                <a:cubicBezTo>
                  <a:pt x="23" y="560"/>
                  <a:pt x="23" y="560"/>
                  <a:pt x="23" y="560"/>
                </a:cubicBezTo>
                <a:cubicBezTo>
                  <a:pt x="24" y="560"/>
                  <a:pt x="24" y="560"/>
                  <a:pt x="24" y="560"/>
                </a:cubicBezTo>
                <a:cubicBezTo>
                  <a:pt x="16" y="474"/>
                  <a:pt x="16" y="474"/>
                  <a:pt x="16" y="474"/>
                </a:cubicBezTo>
                <a:moveTo>
                  <a:pt x="45" y="423"/>
                </a:moveTo>
                <a:cubicBezTo>
                  <a:pt x="14" y="450"/>
                  <a:pt x="14" y="450"/>
                  <a:pt x="14" y="450"/>
                </a:cubicBezTo>
                <a:cubicBezTo>
                  <a:pt x="14" y="451"/>
                  <a:pt x="14" y="451"/>
                  <a:pt x="14" y="451"/>
                </a:cubicBezTo>
                <a:cubicBezTo>
                  <a:pt x="45" y="424"/>
                  <a:pt x="45" y="424"/>
                  <a:pt x="45" y="424"/>
                </a:cubicBezTo>
                <a:cubicBezTo>
                  <a:pt x="45" y="423"/>
                  <a:pt x="45" y="423"/>
                  <a:pt x="45" y="423"/>
                </a:cubicBezTo>
                <a:moveTo>
                  <a:pt x="142" y="394"/>
                </a:moveTo>
                <a:cubicBezTo>
                  <a:pt x="141" y="394"/>
                  <a:pt x="141" y="394"/>
                  <a:pt x="141" y="394"/>
                </a:cubicBezTo>
                <a:cubicBezTo>
                  <a:pt x="169" y="471"/>
                  <a:pt x="169" y="471"/>
                  <a:pt x="169" y="471"/>
                </a:cubicBezTo>
                <a:cubicBezTo>
                  <a:pt x="170" y="471"/>
                  <a:pt x="170" y="471"/>
                  <a:pt x="170" y="471"/>
                </a:cubicBezTo>
                <a:cubicBezTo>
                  <a:pt x="142" y="394"/>
                  <a:pt x="142" y="394"/>
                  <a:pt x="142" y="394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3" y="39"/>
                  <a:pt x="13" y="39"/>
                  <a:pt x="13" y="39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8" y="163"/>
                  <a:pt x="69" y="163"/>
                  <a:pt x="69" y="163"/>
                </a:cubicBezTo>
                <a:cubicBezTo>
                  <a:pt x="13" y="37"/>
                  <a:pt x="13" y="37"/>
                  <a:pt x="13" y="3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6666509" y="1562953"/>
            <a:ext cx="144383" cy="2454516"/>
          </a:xfrm>
          <a:custGeom>
            <a:avLst/>
            <a:gdLst>
              <a:gd name="T0" fmla="*/ 15 w 26"/>
              <a:gd name="T1" fmla="*/ 427 h 444"/>
              <a:gd name="T2" fmla="*/ 15 w 26"/>
              <a:gd name="T3" fmla="*/ 427 h 444"/>
              <a:gd name="T4" fmla="*/ 16 w 26"/>
              <a:gd name="T5" fmla="*/ 443 h 444"/>
              <a:gd name="T6" fmla="*/ 16 w 26"/>
              <a:gd name="T7" fmla="*/ 444 h 444"/>
              <a:gd name="T8" fmla="*/ 15 w 26"/>
              <a:gd name="T9" fmla="*/ 427 h 444"/>
              <a:gd name="T10" fmla="*/ 16 w 26"/>
              <a:gd name="T11" fmla="*/ 404 h 444"/>
              <a:gd name="T12" fmla="*/ 15 w 26"/>
              <a:gd name="T13" fmla="*/ 404 h 444"/>
              <a:gd name="T14" fmla="*/ 13 w 26"/>
              <a:gd name="T15" fmla="*/ 405 h 444"/>
              <a:gd name="T16" fmla="*/ 13 w 26"/>
              <a:gd name="T17" fmla="*/ 406 h 444"/>
              <a:gd name="T18" fmla="*/ 16 w 26"/>
              <a:gd name="T19" fmla="*/ 404 h 444"/>
              <a:gd name="T20" fmla="*/ 0 w 26"/>
              <a:gd name="T21" fmla="*/ 0 h 444"/>
              <a:gd name="T22" fmla="*/ 0 w 26"/>
              <a:gd name="T23" fmla="*/ 0 h 444"/>
              <a:gd name="T24" fmla="*/ 12 w 26"/>
              <a:gd name="T25" fmla="*/ 35 h 444"/>
              <a:gd name="T26" fmla="*/ 26 w 26"/>
              <a:gd name="T27" fmla="*/ 65 h 444"/>
              <a:gd name="T28" fmla="*/ 26 w 26"/>
              <a:gd name="T29" fmla="*/ 65 h 444"/>
              <a:gd name="T30" fmla="*/ 12 w 26"/>
              <a:gd name="T31" fmla="*/ 33 h 444"/>
              <a:gd name="T32" fmla="*/ 0 w 26"/>
              <a:gd name="T3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444">
                <a:moveTo>
                  <a:pt x="15" y="427"/>
                </a:moveTo>
                <a:cubicBezTo>
                  <a:pt x="15" y="427"/>
                  <a:pt x="15" y="427"/>
                  <a:pt x="15" y="427"/>
                </a:cubicBezTo>
                <a:cubicBezTo>
                  <a:pt x="16" y="443"/>
                  <a:pt x="16" y="443"/>
                  <a:pt x="16" y="443"/>
                </a:cubicBezTo>
                <a:cubicBezTo>
                  <a:pt x="16" y="443"/>
                  <a:pt x="16" y="443"/>
                  <a:pt x="16" y="444"/>
                </a:cubicBezTo>
                <a:cubicBezTo>
                  <a:pt x="15" y="427"/>
                  <a:pt x="15" y="427"/>
                  <a:pt x="15" y="427"/>
                </a:cubicBezTo>
                <a:moveTo>
                  <a:pt x="16" y="404"/>
                </a:moveTo>
                <a:cubicBezTo>
                  <a:pt x="16" y="404"/>
                  <a:pt x="16" y="404"/>
                  <a:pt x="15" y="404"/>
                </a:cubicBezTo>
                <a:cubicBezTo>
                  <a:pt x="13" y="405"/>
                  <a:pt x="13" y="405"/>
                  <a:pt x="13" y="405"/>
                </a:cubicBezTo>
                <a:cubicBezTo>
                  <a:pt x="13" y="406"/>
                  <a:pt x="13" y="406"/>
                  <a:pt x="13" y="406"/>
                </a:cubicBezTo>
                <a:cubicBezTo>
                  <a:pt x="16" y="404"/>
                  <a:pt x="16" y="404"/>
                  <a:pt x="16" y="404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35"/>
                  <a:pt x="12" y="35"/>
                  <a:pt x="12" y="35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12" y="33"/>
                  <a:pt x="12" y="33"/>
                  <a:pt x="12" y="3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03" name="Freeform 34"/>
          <p:cNvSpPr>
            <a:spLocks/>
          </p:cNvSpPr>
          <p:nvPr/>
        </p:nvSpPr>
        <p:spPr bwMode="auto">
          <a:xfrm>
            <a:off x="10159652" y="1497747"/>
            <a:ext cx="1741915" cy="2426571"/>
          </a:xfrm>
          <a:custGeom>
            <a:avLst/>
            <a:gdLst>
              <a:gd name="T0" fmla="*/ 686 w 748"/>
              <a:gd name="T1" fmla="*/ 871 h 1042"/>
              <a:gd name="T2" fmla="*/ 748 w 748"/>
              <a:gd name="T3" fmla="*/ 871 h 1042"/>
              <a:gd name="T4" fmla="*/ 412 w 748"/>
              <a:gd name="T5" fmla="*/ 111 h 1042"/>
              <a:gd name="T6" fmla="*/ 372 w 748"/>
              <a:gd name="T7" fmla="*/ 0 h 1042"/>
              <a:gd name="T8" fmla="*/ 334 w 748"/>
              <a:gd name="T9" fmla="*/ 111 h 1042"/>
              <a:gd name="T10" fmla="*/ 0 w 748"/>
              <a:gd name="T11" fmla="*/ 871 h 1042"/>
              <a:gd name="T12" fmla="*/ 62 w 748"/>
              <a:gd name="T13" fmla="*/ 871 h 1042"/>
              <a:gd name="T14" fmla="*/ 0 w 748"/>
              <a:gd name="T15" fmla="*/ 1042 h 1042"/>
              <a:gd name="T16" fmla="*/ 329 w 748"/>
              <a:gd name="T17" fmla="*/ 1042 h 1042"/>
              <a:gd name="T18" fmla="*/ 334 w 748"/>
              <a:gd name="T19" fmla="*/ 992 h 1042"/>
              <a:gd name="T20" fmla="*/ 173 w 748"/>
              <a:gd name="T21" fmla="*/ 855 h 1042"/>
              <a:gd name="T22" fmla="*/ 348 w 748"/>
              <a:gd name="T23" fmla="*/ 904 h 1042"/>
              <a:gd name="T24" fmla="*/ 374 w 748"/>
              <a:gd name="T25" fmla="*/ 707 h 1042"/>
              <a:gd name="T26" fmla="*/ 400 w 748"/>
              <a:gd name="T27" fmla="*/ 904 h 1042"/>
              <a:gd name="T28" fmla="*/ 575 w 748"/>
              <a:gd name="T29" fmla="*/ 852 h 1042"/>
              <a:gd name="T30" fmla="*/ 414 w 748"/>
              <a:gd name="T31" fmla="*/ 992 h 1042"/>
              <a:gd name="T32" fmla="*/ 419 w 748"/>
              <a:gd name="T33" fmla="*/ 1042 h 1042"/>
              <a:gd name="T34" fmla="*/ 748 w 748"/>
              <a:gd name="T35" fmla="*/ 1042 h 1042"/>
              <a:gd name="T36" fmla="*/ 686 w 748"/>
              <a:gd name="T37" fmla="*/ 871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8" h="1042">
                <a:moveTo>
                  <a:pt x="686" y="871"/>
                </a:moveTo>
                <a:lnTo>
                  <a:pt x="748" y="871"/>
                </a:lnTo>
                <a:lnTo>
                  <a:pt x="412" y="111"/>
                </a:lnTo>
                <a:lnTo>
                  <a:pt x="372" y="0"/>
                </a:lnTo>
                <a:lnTo>
                  <a:pt x="334" y="111"/>
                </a:lnTo>
                <a:lnTo>
                  <a:pt x="0" y="871"/>
                </a:lnTo>
                <a:lnTo>
                  <a:pt x="62" y="871"/>
                </a:lnTo>
                <a:lnTo>
                  <a:pt x="0" y="1042"/>
                </a:lnTo>
                <a:lnTo>
                  <a:pt x="329" y="1042"/>
                </a:lnTo>
                <a:lnTo>
                  <a:pt x="334" y="992"/>
                </a:lnTo>
                <a:lnTo>
                  <a:pt x="173" y="855"/>
                </a:lnTo>
                <a:lnTo>
                  <a:pt x="348" y="904"/>
                </a:lnTo>
                <a:lnTo>
                  <a:pt x="374" y="707"/>
                </a:lnTo>
                <a:lnTo>
                  <a:pt x="400" y="904"/>
                </a:lnTo>
                <a:lnTo>
                  <a:pt x="575" y="852"/>
                </a:lnTo>
                <a:lnTo>
                  <a:pt x="414" y="992"/>
                </a:lnTo>
                <a:lnTo>
                  <a:pt x="419" y="1042"/>
                </a:lnTo>
                <a:lnTo>
                  <a:pt x="748" y="1042"/>
                </a:lnTo>
                <a:lnTo>
                  <a:pt x="686" y="8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06" name="Freeform 37"/>
          <p:cNvSpPr>
            <a:spLocks noEditPoints="1"/>
          </p:cNvSpPr>
          <p:nvPr/>
        </p:nvSpPr>
        <p:spPr bwMode="auto">
          <a:xfrm>
            <a:off x="11053897" y="1562952"/>
            <a:ext cx="847671" cy="2792187"/>
          </a:xfrm>
          <a:custGeom>
            <a:avLst/>
            <a:gdLst>
              <a:gd name="T0" fmla="*/ 15 w 154"/>
              <a:gd name="T1" fmla="*/ 427 h 505"/>
              <a:gd name="T2" fmla="*/ 15 w 154"/>
              <a:gd name="T3" fmla="*/ 427 h 505"/>
              <a:gd name="T4" fmla="*/ 21 w 154"/>
              <a:gd name="T5" fmla="*/ 505 h 505"/>
              <a:gd name="T6" fmla="*/ 22 w 154"/>
              <a:gd name="T7" fmla="*/ 505 h 505"/>
              <a:gd name="T8" fmla="*/ 15 w 154"/>
              <a:gd name="T9" fmla="*/ 427 h 505"/>
              <a:gd name="T10" fmla="*/ 137 w 154"/>
              <a:gd name="T11" fmla="*/ 379 h 505"/>
              <a:gd name="T12" fmla="*/ 137 w 154"/>
              <a:gd name="T13" fmla="*/ 379 h 505"/>
              <a:gd name="T14" fmla="*/ 153 w 154"/>
              <a:gd name="T15" fmla="*/ 425 h 505"/>
              <a:gd name="T16" fmla="*/ 154 w 154"/>
              <a:gd name="T17" fmla="*/ 425 h 505"/>
              <a:gd name="T18" fmla="*/ 137 w 154"/>
              <a:gd name="T19" fmla="*/ 379 h 505"/>
              <a:gd name="T20" fmla="*/ 46 w 154"/>
              <a:gd name="T21" fmla="*/ 377 h 505"/>
              <a:gd name="T22" fmla="*/ 13 w 154"/>
              <a:gd name="T23" fmla="*/ 405 h 505"/>
              <a:gd name="T24" fmla="*/ 13 w 154"/>
              <a:gd name="T25" fmla="*/ 406 h 505"/>
              <a:gd name="T26" fmla="*/ 46 w 154"/>
              <a:gd name="T27" fmla="*/ 377 h 505"/>
              <a:gd name="T28" fmla="*/ 46 w 154"/>
              <a:gd name="T29" fmla="*/ 377 h 505"/>
              <a:gd name="T30" fmla="*/ 0 w 154"/>
              <a:gd name="T31" fmla="*/ 0 h 505"/>
              <a:gd name="T32" fmla="*/ 0 w 154"/>
              <a:gd name="T33" fmla="*/ 0 h 505"/>
              <a:gd name="T34" fmla="*/ 12 w 154"/>
              <a:gd name="T35" fmla="*/ 35 h 505"/>
              <a:gd name="T36" fmla="*/ 54 w 154"/>
              <a:gd name="T37" fmla="*/ 128 h 505"/>
              <a:gd name="T38" fmla="*/ 54 w 154"/>
              <a:gd name="T39" fmla="*/ 128 h 505"/>
              <a:gd name="T40" fmla="*/ 12 w 154"/>
              <a:gd name="T41" fmla="*/ 33 h 505"/>
              <a:gd name="T42" fmla="*/ 0 w 154"/>
              <a:gd name="T43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4" h="505">
                <a:moveTo>
                  <a:pt x="15" y="427"/>
                </a:moveTo>
                <a:cubicBezTo>
                  <a:pt x="15" y="427"/>
                  <a:pt x="15" y="427"/>
                  <a:pt x="15" y="427"/>
                </a:cubicBezTo>
                <a:cubicBezTo>
                  <a:pt x="21" y="505"/>
                  <a:pt x="21" y="505"/>
                  <a:pt x="21" y="505"/>
                </a:cubicBezTo>
                <a:cubicBezTo>
                  <a:pt x="22" y="505"/>
                  <a:pt x="22" y="505"/>
                  <a:pt x="22" y="505"/>
                </a:cubicBezTo>
                <a:cubicBezTo>
                  <a:pt x="15" y="427"/>
                  <a:pt x="15" y="427"/>
                  <a:pt x="15" y="427"/>
                </a:cubicBezTo>
                <a:moveTo>
                  <a:pt x="137" y="379"/>
                </a:moveTo>
                <a:cubicBezTo>
                  <a:pt x="137" y="379"/>
                  <a:pt x="137" y="379"/>
                  <a:pt x="137" y="379"/>
                </a:cubicBezTo>
                <a:cubicBezTo>
                  <a:pt x="153" y="425"/>
                  <a:pt x="153" y="425"/>
                  <a:pt x="153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37" y="379"/>
                  <a:pt x="137" y="379"/>
                  <a:pt x="137" y="379"/>
                </a:cubicBezTo>
                <a:moveTo>
                  <a:pt x="46" y="377"/>
                </a:moveTo>
                <a:cubicBezTo>
                  <a:pt x="13" y="405"/>
                  <a:pt x="13" y="405"/>
                  <a:pt x="13" y="405"/>
                </a:cubicBezTo>
                <a:cubicBezTo>
                  <a:pt x="13" y="406"/>
                  <a:pt x="13" y="406"/>
                  <a:pt x="13" y="406"/>
                </a:cubicBezTo>
                <a:cubicBezTo>
                  <a:pt x="46" y="377"/>
                  <a:pt x="46" y="377"/>
                  <a:pt x="46" y="377"/>
                </a:cubicBezTo>
                <a:cubicBezTo>
                  <a:pt x="46" y="377"/>
                  <a:pt x="46" y="377"/>
                  <a:pt x="46" y="377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35"/>
                  <a:pt x="12" y="35"/>
                  <a:pt x="12" y="35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12" y="33"/>
                  <a:pt x="12" y="33"/>
                  <a:pt x="12" y="3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18" name="Freeform 49"/>
          <p:cNvSpPr>
            <a:spLocks/>
          </p:cNvSpPr>
          <p:nvPr/>
        </p:nvSpPr>
        <p:spPr bwMode="auto">
          <a:xfrm>
            <a:off x="8452669" y="1360352"/>
            <a:ext cx="1818764" cy="2543009"/>
          </a:xfrm>
          <a:custGeom>
            <a:avLst/>
            <a:gdLst>
              <a:gd name="T0" fmla="*/ 717 w 781"/>
              <a:gd name="T1" fmla="*/ 911 h 1092"/>
              <a:gd name="T2" fmla="*/ 781 w 781"/>
              <a:gd name="T3" fmla="*/ 911 h 1092"/>
              <a:gd name="T4" fmla="*/ 431 w 781"/>
              <a:gd name="T5" fmla="*/ 116 h 1092"/>
              <a:gd name="T6" fmla="*/ 388 w 781"/>
              <a:gd name="T7" fmla="*/ 0 h 1092"/>
              <a:gd name="T8" fmla="*/ 348 w 781"/>
              <a:gd name="T9" fmla="*/ 118 h 1092"/>
              <a:gd name="T10" fmla="*/ 0 w 781"/>
              <a:gd name="T11" fmla="*/ 911 h 1092"/>
              <a:gd name="T12" fmla="*/ 64 w 781"/>
              <a:gd name="T13" fmla="*/ 911 h 1092"/>
              <a:gd name="T14" fmla="*/ 0 w 781"/>
              <a:gd name="T15" fmla="*/ 1092 h 1092"/>
              <a:gd name="T16" fmla="*/ 345 w 781"/>
              <a:gd name="T17" fmla="*/ 1092 h 1092"/>
              <a:gd name="T18" fmla="*/ 348 w 781"/>
              <a:gd name="T19" fmla="*/ 1042 h 1092"/>
              <a:gd name="T20" fmla="*/ 180 w 781"/>
              <a:gd name="T21" fmla="*/ 895 h 1092"/>
              <a:gd name="T22" fmla="*/ 362 w 781"/>
              <a:gd name="T23" fmla="*/ 947 h 1092"/>
              <a:gd name="T24" fmla="*/ 390 w 781"/>
              <a:gd name="T25" fmla="*/ 743 h 1092"/>
              <a:gd name="T26" fmla="*/ 419 w 781"/>
              <a:gd name="T27" fmla="*/ 947 h 1092"/>
              <a:gd name="T28" fmla="*/ 601 w 781"/>
              <a:gd name="T29" fmla="*/ 895 h 1092"/>
              <a:gd name="T30" fmla="*/ 433 w 781"/>
              <a:gd name="T31" fmla="*/ 1042 h 1092"/>
              <a:gd name="T32" fmla="*/ 438 w 781"/>
              <a:gd name="T33" fmla="*/ 1092 h 1092"/>
              <a:gd name="T34" fmla="*/ 781 w 781"/>
              <a:gd name="T35" fmla="*/ 1092 h 1092"/>
              <a:gd name="T36" fmla="*/ 717 w 781"/>
              <a:gd name="T37" fmla="*/ 911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1" h="1092">
                <a:moveTo>
                  <a:pt x="717" y="911"/>
                </a:moveTo>
                <a:lnTo>
                  <a:pt x="781" y="911"/>
                </a:lnTo>
                <a:lnTo>
                  <a:pt x="431" y="116"/>
                </a:lnTo>
                <a:lnTo>
                  <a:pt x="388" y="0"/>
                </a:lnTo>
                <a:lnTo>
                  <a:pt x="348" y="118"/>
                </a:lnTo>
                <a:lnTo>
                  <a:pt x="0" y="911"/>
                </a:lnTo>
                <a:lnTo>
                  <a:pt x="64" y="911"/>
                </a:lnTo>
                <a:lnTo>
                  <a:pt x="0" y="1092"/>
                </a:lnTo>
                <a:lnTo>
                  <a:pt x="345" y="1092"/>
                </a:lnTo>
                <a:lnTo>
                  <a:pt x="348" y="1042"/>
                </a:lnTo>
                <a:lnTo>
                  <a:pt x="180" y="895"/>
                </a:lnTo>
                <a:lnTo>
                  <a:pt x="362" y="947"/>
                </a:lnTo>
                <a:lnTo>
                  <a:pt x="390" y="743"/>
                </a:lnTo>
                <a:lnTo>
                  <a:pt x="419" y="947"/>
                </a:lnTo>
                <a:lnTo>
                  <a:pt x="601" y="895"/>
                </a:lnTo>
                <a:lnTo>
                  <a:pt x="433" y="1042"/>
                </a:lnTo>
                <a:lnTo>
                  <a:pt x="438" y="1092"/>
                </a:lnTo>
                <a:lnTo>
                  <a:pt x="781" y="1092"/>
                </a:lnTo>
                <a:lnTo>
                  <a:pt x="717" y="9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7036" y="2241135"/>
            <a:ext cx="9418825" cy="2851379"/>
            <a:chOff x="307397" y="1976353"/>
            <a:chExt cx="11592582" cy="3509445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307397" y="2938132"/>
              <a:ext cx="1543970" cy="2149448"/>
            </a:xfrm>
            <a:custGeom>
              <a:avLst/>
              <a:gdLst>
                <a:gd name="T0" fmla="*/ 608 w 663"/>
                <a:gd name="T1" fmla="*/ 771 h 923"/>
                <a:gd name="T2" fmla="*/ 663 w 663"/>
                <a:gd name="T3" fmla="*/ 771 h 923"/>
                <a:gd name="T4" fmla="*/ 367 w 663"/>
                <a:gd name="T5" fmla="*/ 97 h 923"/>
                <a:gd name="T6" fmla="*/ 332 w 663"/>
                <a:gd name="T7" fmla="*/ 0 h 923"/>
                <a:gd name="T8" fmla="*/ 296 w 663"/>
                <a:gd name="T9" fmla="*/ 99 h 923"/>
                <a:gd name="T10" fmla="*/ 0 w 663"/>
                <a:gd name="T11" fmla="*/ 771 h 923"/>
                <a:gd name="T12" fmla="*/ 55 w 663"/>
                <a:gd name="T13" fmla="*/ 771 h 923"/>
                <a:gd name="T14" fmla="*/ 0 w 663"/>
                <a:gd name="T15" fmla="*/ 923 h 923"/>
                <a:gd name="T16" fmla="*/ 294 w 663"/>
                <a:gd name="T17" fmla="*/ 923 h 923"/>
                <a:gd name="T18" fmla="*/ 296 w 663"/>
                <a:gd name="T19" fmla="*/ 880 h 923"/>
                <a:gd name="T20" fmla="*/ 154 w 663"/>
                <a:gd name="T21" fmla="*/ 757 h 923"/>
                <a:gd name="T22" fmla="*/ 308 w 663"/>
                <a:gd name="T23" fmla="*/ 802 h 923"/>
                <a:gd name="T24" fmla="*/ 332 w 663"/>
                <a:gd name="T25" fmla="*/ 629 h 923"/>
                <a:gd name="T26" fmla="*/ 355 w 663"/>
                <a:gd name="T27" fmla="*/ 802 h 923"/>
                <a:gd name="T28" fmla="*/ 511 w 663"/>
                <a:gd name="T29" fmla="*/ 757 h 923"/>
                <a:gd name="T30" fmla="*/ 367 w 663"/>
                <a:gd name="T31" fmla="*/ 880 h 923"/>
                <a:gd name="T32" fmla="*/ 372 w 663"/>
                <a:gd name="T33" fmla="*/ 923 h 923"/>
                <a:gd name="T34" fmla="*/ 663 w 663"/>
                <a:gd name="T35" fmla="*/ 923 h 923"/>
                <a:gd name="T36" fmla="*/ 608 w 663"/>
                <a:gd name="T37" fmla="*/ 771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923">
                  <a:moveTo>
                    <a:pt x="608" y="771"/>
                  </a:moveTo>
                  <a:lnTo>
                    <a:pt x="663" y="771"/>
                  </a:lnTo>
                  <a:lnTo>
                    <a:pt x="367" y="97"/>
                  </a:lnTo>
                  <a:lnTo>
                    <a:pt x="332" y="0"/>
                  </a:lnTo>
                  <a:lnTo>
                    <a:pt x="296" y="99"/>
                  </a:lnTo>
                  <a:lnTo>
                    <a:pt x="0" y="771"/>
                  </a:lnTo>
                  <a:lnTo>
                    <a:pt x="55" y="771"/>
                  </a:lnTo>
                  <a:lnTo>
                    <a:pt x="0" y="923"/>
                  </a:lnTo>
                  <a:lnTo>
                    <a:pt x="294" y="923"/>
                  </a:lnTo>
                  <a:lnTo>
                    <a:pt x="296" y="880"/>
                  </a:lnTo>
                  <a:lnTo>
                    <a:pt x="154" y="757"/>
                  </a:lnTo>
                  <a:lnTo>
                    <a:pt x="308" y="802"/>
                  </a:lnTo>
                  <a:lnTo>
                    <a:pt x="332" y="629"/>
                  </a:lnTo>
                  <a:lnTo>
                    <a:pt x="355" y="802"/>
                  </a:lnTo>
                  <a:lnTo>
                    <a:pt x="511" y="757"/>
                  </a:lnTo>
                  <a:lnTo>
                    <a:pt x="367" y="880"/>
                  </a:lnTo>
                  <a:lnTo>
                    <a:pt x="372" y="923"/>
                  </a:lnTo>
                  <a:lnTo>
                    <a:pt x="663" y="923"/>
                  </a:lnTo>
                  <a:lnTo>
                    <a:pt x="608" y="7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666026" y="4402923"/>
              <a:ext cx="831368" cy="1082875"/>
            </a:xfrm>
            <a:custGeom>
              <a:avLst/>
              <a:gdLst>
                <a:gd name="T0" fmla="*/ 357 w 357"/>
                <a:gd name="T1" fmla="*/ 128 h 465"/>
                <a:gd name="T2" fmla="*/ 201 w 357"/>
                <a:gd name="T3" fmla="*/ 173 h 465"/>
                <a:gd name="T4" fmla="*/ 178 w 357"/>
                <a:gd name="T5" fmla="*/ 0 h 465"/>
                <a:gd name="T6" fmla="*/ 154 w 357"/>
                <a:gd name="T7" fmla="*/ 173 h 465"/>
                <a:gd name="T8" fmla="*/ 0 w 357"/>
                <a:gd name="T9" fmla="*/ 128 h 465"/>
                <a:gd name="T10" fmla="*/ 142 w 357"/>
                <a:gd name="T11" fmla="*/ 251 h 465"/>
                <a:gd name="T12" fmla="*/ 140 w 357"/>
                <a:gd name="T13" fmla="*/ 292 h 465"/>
                <a:gd name="T14" fmla="*/ 126 w 357"/>
                <a:gd name="T15" fmla="*/ 465 h 465"/>
                <a:gd name="T16" fmla="*/ 232 w 357"/>
                <a:gd name="T17" fmla="*/ 465 h 465"/>
                <a:gd name="T18" fmla="*/ 218 w 357"/>
                <a:gd name="T19" fmla="*/ 292 h 465"/>
                <a:gd name="T20" fmla="*/ 213 w 357"/>
                <a:gd name="T21" fmla="*/ 251 h 465"/>
                <a:gd name="T22" fmla="*/ 357 w 357"/>
                <a:gd name="T23" fmla="*/ 12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465">
                  <a:moveTo>
                    <a:pt x="357" y="128"/>
                  </a:moveTo>
                  <a:lnTo>
                    <a:pt x="201" y="173"/>
                  </a:lnTo>
                  <a:lnTo>
                    <a:pt x="178" y="0"/>
                  </a:lnTo>
                  <a:lnTo>
                    <a:pt x="154" y="173"/>
                  </a:lnTo>
                  <a:lnTo>
                    <a:pt x="0" y="128"/>
                  </a:lnTo>
                  <a:lnTo>
                    <a:pt x="142" y="251"/>
                  </a:lnTo>
                  <a:lnTo>
                    <a:pt x="140" y="292"/>
                  </a:lnTo>
                  <a:lnTo>
                    <a:pt x="126" y="465"/>
                  </a:lnTo>
                  <a:lnTo>
                    <a:pt x="232" y="465"/>
                  </a:lnTo>
                  <a:lnTo>
                    <a:pt x="218" y="292"/>
                  </a:lnTo>
                  <a:lnTo>
                    <a:pt x="213" y="251"/>
                  </a:lnTo>
                  <a:lnTo>
                    <a:pt x="357" y="12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1718627" y="1976353"/>
              <a:ext cx="2126161" cy="2957528"/>
            </a:xfrm>
            <a:custGeom>
              <a:avLst/>
              <a:gdLst>
                <a:gd name="T0" fmla="*/ 838 w 913"/>
                <a:gd name="T1" fmla="*/ 1061 h 1270"/>
                <a:gd name="T2" fmla="*/ 913 w 913"/>
                <a:gd name="T3" fmla="*/ 1061 h 1270"/>
                <a:gd name="T4" fmla="*/ 504 w 913"/>
                <a:gd name="T5" fmla="*/ 135 h 1270"/>
                <a:gd name="T6" fmla="*/ 454 w 913"/>
                <a:gd name="T7" fmla="*/ 0 h 1270"/>
                <a:gd name="T8" fmla="*/ 407 w 913"/>
                <a:gd name="T9" fmla="*/ 135 h 1270"/>
                <a:gd name="T10" fmla="*/ 0 w 913"/>
                <a:gd name="T11" fmla="*/ 1061 h 1270"/>
                <a:gd name="T12" fmla="*/ 76 w 913"/>
                <a:gd name="T13" fmla="*/ 1061 h 1270"/>
                <a:gd name="T14" fmla="*/ 0 w 913"/>
                <a:gd name="T15" fmla="*/ 1270 h 1270"/>
                <a:gd name="T16" fmla="*/ 402 w 913"/>
                <a:gd name="T17" fmla="*/ 1270 h 1270"/>
                <a:gd name="T18" fmla="*/ 407 w 913"/>
                <a:gd name="T19" fmla="*/ 1213 h 1270"/>
                <a:gd name="T20" fmla="*/ 211 w 913"/>
                <a:gd name="T21" fmla="*/ 1044 h 1270"/>
                <a:gd name="T22" fmla="*/ 424 w 913"/>
                <a:gd name="T23" fmla="*/ 1106 h 1270"/>
                <a:gd name="T24" fmla="*/ 457 w 913"/>
                <a:gd name="T25" fmla="*/ 866 h 1270"/>
                <a:gd name="T26" fmla="*/ 490 w 913"/>
                <a:gd name="T27" fmla="*/ 1106 h 1270"/>
                <a:gd name="T28" fmla="*/ 703 w 913"/>
                <a:gd name="T29" fmla="*/ 1044 h 1270"/>
                <a:gd name="T30" fmla="*/ 506 w 913"/>
                <a:gd name="T31" fmla="*/ 1213 h 1270"/>
                <a:gd name="T32" fmla="*/ 511 w 913"/>
                <a:gd name="T33" fmla="*/ 1270 h 1270"/>
                <a:gd name="T34" fmla="*/ 913 w 913"/>
                <a:gd name="T35" fmla="*/ 1270 h 1270"/>
                <a:gd name="T36" fmla="*/ 838 w 913"/>
                <a:gd name="T37" fmla="*/ 1061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3" h="1270">
                  <a:moveTo>
                    <a:pt x="838" y="1061"/>
                  </a:moveTo>
                  <a:lnTo>
                    <a:pt x="913" y="1061"/>
                  </a:lnTo>
                  <a:lnTo>
                    <a:pt x="504" y="135"/>
                  </a:lnTo>
                  <a:lnTo>
                    <a:pt x="454" y="0"/>
                  </a:lnTo>
                  <a:lnTo>
                    <a:pt x="407" y="135"/>
                  </a:lnTo>
                  <a:lnTo>
                    <a:pt x="0" y="1061"/>
                  </a:lnTo>
                  <a:lnTo>
                    <a:pt x="76" y="1061"/>
                  </a:lnTo>
                  <a:lnTo>
                    <a:pt x="0" y="1270"/>
                  </a:lnTo>
                  <a:lnTo>
                    <a:pt x="402" y="1270"/>
                  </a:lnTo>
                  <a:lnTo>
                    <a:pt x="407" y="1213"/>
                  </a:lnTo>
                  <a:lnTo>
                    <a:pt x="211" y="1044"/>
                  </a:lnTo>
                  <a:lnTo>
                    <a:pt x="424" y="1106"/>
                  </a:lnTo>
                  <a:lnTo>
                    <a:pt x="457" y="866"/>
                  </a:lnTo>
                  <a:lnTo>
                    <a:pt x="490" y="1106"/>
                  </a:lnTo>
                  <a:lnTo>
                    <a:pt x="703" y="1044"/>
                  </a:lnTo>
                  <a:lnTo>
                    <a:pt x="506" y="1213"/>
                  </a:lnTo>
                  <a:lnTo>
                    <a:pt x="511" y="1270"/>
                  </a:lnTo>
                  <a:lnTo>
                    <a:pt x="913" y="1270"/>
                  </a:lnTo>
                  <a:lnTo>
                    <a:pt x="838" y="10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2209996" y="3993061"/>
              <a:ext cx="1145751" cy="1492737"/>
            </a:xfrm>
            <a:custGeom>
              <a:avLst/>
              <a:gdLst>
                <a:gd name="T0" fmla="*/ 492 w 492"/>
                <a:gd name="T1" fmla="*/ 178 h 641"/>
                <a:gd name="T2" fmla="*/ 279 w 492"/>
                <a:gd name="T3" fmla="*/ 240 h 641"/>
                <a:gd name="T4" fmla="*/ 246 w 492"/>
                <a:gd name="T5" fmla="*/ 0 h 641"/>
                <a:gd name="T6" fmla="*/ 213 w 492"/>
                <a:gd name="T7" fmla="*/ 240 h 641"/>
                <a:gd name="T8" fmla="*/ 0 w 492"/>
                <a:gd name="T9" fmla="*/ 178 h 641"/>
                <a:gd name="T10" fmla="*/ 196 w 492"/>
                <a:gd name="T11" fmla="*/ 347 h 641"/>
                <a:gd name="T12" fmla="*/ 191 w 492"/>
                <a:gd name="T13" fmla="*/ 404 h 641"/>
                <a:gd name="T14" fmla="*/ 172 w 492"/>
                <a:gd name="T15" fmla="*/ 641 h 641"/>
                <a:gd name="T16" fmla="*/ 319 w 492"/>
                <a:gd name="T17" fmla="*/ 641 h 641"/>
                <a:gd name="T18" fmla="*/ 300 w 492"/>
                <a:gd name="T19" fmla="*/ 404 h 641"/>
                <a:gd name="T20" fmla="*/ 295 w 492"/>
                <a:gd name="T21" fmla="*/ 347 h 641"/>
                <a:gd name="T22" fmla="*/ 492 w 492"/>
                <a:gd name="T23" fmla="*/ 17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641">
                  <a:moveTo>
                    <a:pt x="492" y="178"/>
                  </a:moveTo>
                  <a:lnTo>
                    <a:pt x="279" y="240"/>
                  </a:lnTo>
                  <a:lnTo>
                    <a:pt x="246" y="0"/>
                  </a:lnTo>
                  <a:lnTo>
                    <a:pt x="213" y="240"/>
                  </a:lnTo>
                  <a:lnTo>
                    <a:pt x="0" y="178"/>
                  </a:lnTo>
                  <a:lnTo>
                    <a:pt x="196" y="347"/>
                  </a:lnTo>
                  <a:lnTo>
                    <a:pt x="191" y="404"/>
                  </a:lnTo>
                  <a:lnTo>
                    <a:pt x="172" y="641"/>
                  </a:lnTo>
                  <a:lnTo>
                    <a:pt x="319" y="641"/>
                  </a:lnTo>
                  <a:lnTo>
                    <a:pt x="300" y="404"/>
                  </a:lnTo>
                  <a:lnTo>
                    <a:pt x="295" y="347"/>
                  </a:lnTo>
                  <a:lnTo>
                    <a:pt x="492" y="17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3844788" y="2307037"/>
              <a:ext cx="1928216" cy="2692049"/>
            </a:xfrm>
            <a:custGeom>
              <a:avLst/>
              <a:gdLst>
                <a:gd name="T0" fmla="*/ 760 w 828"/>
                <a:gd name="T1" fmla="*/ 966 h 1156"/>
                <a:gd name="T2" fmla="*/ 828 w 828"/>
                <a:gd name="T3" fmla="*/ 966 h 1156"/>
                <a:gd name="T4" fmla="*/ 457 w 828"/>
                <a:gd name="T5" fmla="*/ 123 h 1156"/>
                <a:gd name="T6" fmla="*/ 414 w 828"/>
                <a:gd name="T7" fmla="*/ 0 h 1156"/>
                <a:gd name="T8" fmla="*/ 369 w 828"/>
                <a:gd name="T9" fmla="*/ 123 h 1156"/>
                <a:gd name="T10" fmla="*/ 0 w 828"/>
                <a:gd name="T11" fmla="*/ 966 h 1156"/>
                <a:gd name="T12" fmla="*/ 69 w 828"/>
                <a:gd name="T13" fmla="*/ 966 h 1156"/>
                <a:gd name="T14" fmla="*/ 0 w 828"/>
                <a:gd name="T15" fmla="*/ 1156 h 1156"/>
                <a:gd name="T16" fmla="*/ 367 w 828"/>
                <a:gd name="T17" fmla="*/ 1156 h 1156"/>
                <a:gd name="T18" fmla="*/ 369 w 828"/>
                <a:gd name="T19" fmla="*/ 1101 h 1156"/>
                <a:gd name="T20" fmla="*/ 192 w 828"/>
                <a:gd name="T21" fmla="*/ 947 h 1156"/>
                <a:gd name="T22" fmla="*/ 386 w 828"/>
                <a:gd name="T23" fmla="*/ 1002 h 1156"/>
                <a:gd name="T24" fmla="*/ 414 w 828"/>
                <a:gd name="T25" fmla="*/ 783 h 1156"/>
                <a:gd name="T26" fmla="*/ 445 w 828"/>
                <a:gd name="T27" fmla="*/ 1002 h 1156"/>
                <a:gd name="T28" fmla="*/ 637 w 828"/>
                <a:gd name="T29" fmla="*/ 945 h 1156"/>
                <a:gd name="T30" fmla="*/ 459 w 828"/>
                <a:gd name="T31" fmla="*/ 1101 h 1156"/>
                <a:gd name="T32" fmla="*/ 464 w 828"/>
                <a:gd name="T33" fmla="*/ 1156 h 1156"/>
                <a:gd name="T34" fmla="*/ 828 w 828"/>
                <a:gd name="T35" fmla="*/ 1156 h 1156"/>
                <a:gd name="T36" fmla="*/ 760 w 828"/>
                <a:gd name="T37" fmla="*/ 966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8" h="1156">
                  <a:moveTo>
                    <a:pt x="760" y="966"/>
                  </a:moveTo>
                  <a:lnTo>
                    <a:pt x="828" y="966"/>
                  </a:lnTo>
                  <a:lnTo>
                    <a:pt x="457" y="123"/>
                  </a:lnTo>
                  <a:lnTo>
                    <a:pt x="414" y="0"/>
                  </a:lnTo>
                  <a:lnTo>
                    <a:pt x="369" y="123"/>
                  </a:lnTo>
                  <a:lnTo>
                    <a:pt x="0" y="966"/>
                  </a:lnTo>
                  <a:lnTo>
                    <a:pt x="69" y="966"/>
                  </a:lnTo>
                  <a:lnTo>
                    <a:pt x="0" y="1156"/>
                  </a:lnTo>
                  <a:lnTo>
                    <a:pt x="367" y="1156"/>
                  </a:lnTo>
                  <a:lnTo>
                    <a:pt x="369" y="1101"/>
                  </a:lnTo>
                  <a:lnTo>
                    <a:pt x="192" y="947"/>
                  </a:lnTo>
                  <a:lnTo>
                    <a:pt x="386" y="1002"/>
                  </a:lnTo>
                  <a:lnTo>
                    <a:pt x="414" y="783"/>
                  </a:lnTo>
                  <a:lnTo>
                    <a:pt x="445" y="1002"/>
                  </a:lnTo>
                  <a:lnTo>
                    <a:pt x="637" y="945"/>
                  </a:lnTo>
                  <a:lnTo>
                    <a:pt x="459" y="1101"/>
                  </a:lnTo>
                  <a:lnTo>
                    <a:pt x="464" y="1156"/>
                  </a:lnTo>
                  <a:lnTo>
                    <a:pt x="828" y="1156"/>
                  </a:lnTo>
                  <a:lnTo>
                    <a:pt x="760" y="9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4291910" y="4130458"/>
              <a:ext cx="1036300" cy="1355340"/>
            </a:xfrm>
            <a:custGeom>
              <a:avLst/>
              <a:gdLst>
                <a:gd name="T0" fmla="*/ 445 w 445"/>
                <a:gd name="T1" fmla="*/ 162 h 582"/>
                <a:gd name="T2" fmla="*/ 253 w 445"/>
                <a:gd name="T3" fmla="*/ 219 h 582"/>
                <a:gd name="T4" fmla="*/ 222 w 445"/>
                <a:gd name="T5" fmla="*/ 0 h 582"/>
                <a:gd name="T6" fmla="*/ 194 w 445"/>
                <a:gd name="T7" fmla="*/ 219 h 582"/>
                <a:gd name="T8" fmla="*/ 0 w 445"/>
                <a:gd name="T9" fmla="*/ 162 h 582"/>
                <a:gd name="T10" fmla="*/ 177 w 445"/>
                <a:gd name="T11" fmla="*/ 314 h 582"/>
                <a:gd name="T12" fmla="*/ 175 w 445"/>
                <a:gd name="T13" fmla="*/ 366 h 582"/>
                <a:gd name="T14" fmla="*/ 156 w 445"/>
                <a:gd name="T15" fmla="*/ 582 h 582"/>
                <a:gd name="T16" fmla="*/ 291 w 445"/>
                <a:gd name="T17" fmla="*/ 582 h 582"/>
                <a:gd name="T18" fmla="*/ 272 w 445"/>
                <a:gd name="T19" fmla="*/ 366 h 582"/>
                <a:gd name="T20" fmla="*/ 267 w 445"/>
                <a:gd name="T21" fmla="*/ 316 h 582"/>
                <a:gd name="T22" fmla="*/ 445 w 445"/>
                <a:gd name="T23" fmla="*/ 16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582">
                  <a:moveTo>
                    <a:pt x="445" y="162"/>
                  </a:moveTo>
                  <a:lnTo>
                    <a:pt x="253" y="219"/>
                  </a:lnTo>
                  <a:lnTo>
                    <a:pt x="222" y="0"/>
                  </a:lnTo>
                  <a:lnTo>
                    <a:pt x="194" y="219"/>
                  </a:lnTo>
                  <a:lnTo>
                    <a:pt x="0" y="162"/>
                  </a:lnTo>
                  <a:lnTo>
                    <a:pt x="177" y="314"/>
                  </a:lnTo>
                  <a:lnTo>
                    <a:pt x="175" y="366"/>
                  </a:lnTo>
                  <a:lnTo>
                    <a:pt x="156" y="582"/>
                  </a:lnTo>
                  <a:lnTo>
                    <a:pt x="291" y="582"/>
                  </a:lnTo>
                  <a:lnTo>
                    <a:pt x="272" y="366"/>
                  </a:lnTo>
                  <a:lnTo>
                    <a:pt x="267" y="316"/>
                  </a:lnTo>
                  <a:lnTo>
                    <a:pt x="445" y="1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10158064" y="2616763"/>
              <a:ext cx="1741915" cy="2426570"/>
            </a:xfrm>
            <a:custGeom>
              <a:avLst/>
              <a:gdLst>
                <a:gd name="T0" fmla="*/ 686 w 748"/>
                <a:gd name="T1" fmla="*/ 871 h 1042"/>
                <a:gd name="T2" fmla="*/ 748 w 748"/>
                <a:gd name="T3" fmla="*/ 871 h 1042"/>
                <a:gd name="T4" fmla="*/ 412 w 748"/>
                <a:gd name="T5" fmla="*/ 111 h 1042"/>
                <a:gd name="T6" fmla="*/ 372 w 748"/>
                <a:gd name="T7" fmla="*/ 0 h 1042"/>
                <a:gd name="T8" fmla="*/ 334 w 748"/>
                <a:gd name="T9" fmla="*/ 111 h 1042"/>
                <a:gd name="T10" fmla="*/ 0 w 748"/>
                <a:gd name="T11" fmla="*/ 871 h 1042"/>
                <a:gd name="T12" fmla="*/ 62 w 748"/>
                <a:gd name="T13" fmla="*/ 871 h 1042"/>
                <a:gd name="T14" fmla="*/ 0 w 748"/>
                <a:gd name="T15" fmla="*/ 1042 h 1042"/>
                <a:gd name="T16" fmla="*/ 329 w 748"/>
                <a:gd name="T17" fmla="*/ 1042 h 1042"/>
                <a:gd name="T18" fmla="*/ 334 w 748"/>
                <a:gd name="T19" fmla="*/ 992 h 1042"/>
                <a:gd name="T20" fmla="*/ 173 w 748"/>
                <a:gd name="T21" fmla="*/ 855 h 1042"/>
                <a:gd name="T22" fmla="*/ 348 w 748"/>
                <a:gd name="T23" fmla="*/ 904 h 1042"/>
                <a:gd name="T24" fmla="*/ 374 w 748"/>
                <a:gd name="T25" fmla="*/ 707 h 1042"/>
                <a:gd name="T26" fmla="*/ 400 w 748"/>
                <a:gd name="T27" fmla="*/ 904 h 1042"/>
                <a:gd name="T28" fmla="*/ 575 w 748"/>
                <a:gd name="T29" fmla="*/ 852 h 1042"/>
                <a:gd name="T30" fmla="*/ 414 w 748"/>
                <a:gd name="T31" fmla="*/ 992 h 1042"/>
                <a:gd name="T32" fmla="*/ 419 w 748"/>
                <a:gd name="T33" fmla="*/ 1042 h 1042"/>
                <a:gd name="T34" fmla="*/ 748 w 748"/>
                <a:gd name="T35" fmla="*/ 1042 h 1042"/>
                <a:gd name="T36" fmla="*/ 686 w 748"/>
                <a:gd name="T37" fmla="*/ 87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8" h="1042">
                  <a:moveTo>
                    <a:pt x="686" y="871"/>
                  </a:moveTo>
                  <a:lnTo>
                    <a:pt x="748" y="871"/>
                  </a:lnTo>
                  <a:lnTo>
                    <a:pt x="412" y="111"/>
                  </a:lnTo>
                  <a:lnTo>
                    <a:pt x="372" y="0"/>
                  </a:lnTo>
                  <a:lnTo>
                    <a:pt x="334" y="111"/>
                  </a:lnTo>
                  <a:lnTo>
                    <a:pt x="0" y="871"/>
                  </a:lnTo>
                  <a:lnTo>
                    <a:pt x="62" y="871"/>
                  </a:lnTo>
                  <a:lnTo>
                    <a:pt x="0" y="1042"/>
                  </a:lnTo>
                  <a:lnTo>
                    <a:pt x="329" y="1042"/>
                  </a:lnTo>
                  <a:lnTo>
                    <a:pt x="334" y="992"/>
                  </a:lnTo>
                  <a:lnTo>
                    <a:pt x="173" y="855"/>
                  </a:lnTo>
                  <a:lnTo>
                    <a:pt x="348" y="904"/>
                  </a:lnTo>
                  <a:lnTo>
                    <a:pt x="374" y="707"/>
                  </a:lnTo>
                  <a:lnTo>
                    <a:pt x="400" y="904"/>
                  </a:lnTo>
                  <a:lnTo>
                    <a:pt x="575" y="852"/>
                  </a:lnTo>
                  <a:lnTo>
                    <a:pt x="414" y="992"/>
                  </a:lnTo>
                  <a:lnTo>
                    <a:pt x="419" y="1042"/>
                  </a:lnTo>
                  <a:lnTo>
                    <a:pt x="748" y="1042"/>
                  </a:lnTo>
                  <a:lnTo>
                    <a:pt x="686" y="8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10560940" y="4263198"/>
              <a:ext cx="936163" cy="1222600"/>
            </a:xfrm>
            <a:custGeom>
              <a:avLst/>
              <a:gdLst>
                <a:gd name="T0" fmla="*/ 402 w 402"/>
                <a:gd name="T1" fmla="*/ 145 h 525"/>
                <a:gd name="T2" fmla="*/ 227 w 402"/>
                <a:gd name="T3" fmla="*/ 195 h 525"/>
                <a:gd name="T4" fmla="*/ 201 w 402"/>
                <a:gd name="T5" fmla="*/ 0 h 525"/>
                <a:gd name="T6" fmla="*/ 175 w 402"/>
                <a:gd name="T7" fmla="*/ 195 h 525"/>
                <a:gd name="T8" fmla="*/ 0 w 402"/>
                <a:gd name="T9" fmla="*/ 145 h 525"/>
                <a:gd name="T10" fmla="*/ 161 w 402"/>
                <a:gd name="T11" fmla="*/ 283 h 525"/>
                <a:gd name="T12" fmla="*/ 156 w 402"/>
                <a:gd name="T13" fmla="*/ 330 h 525"/>
                <a:gd name="T14" fmla="*/ 142 w 402"/>
                <a:gd name="T15" fmla="*/ 525 h 525"/>
                <a:gd name="T16" fmla="*/ 263 w 402"/>
                <a:gd name="T17" fmla="*/ 525 h 525"/>
                <a:gd name="T18" fmla="*/ 246 w 402"/>
                <a:gd name="T19" fmla="*/ 330 h 525"/>
                <a:gd name="T20" fmla="*/ 241 w 402"/>
                <a:gd name="T21" fmla="*/ 283 h 525"/>
                <a:gd name="T22" fmla="*/ 402 w 402"/>
                <a:gd name="T23" fmla="*/ 14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525">
                  <a:moveTo>
                    <a:pt x="402" y="145"/>
                  </a:moveTo>
                  <a:lnTo>
                    <a:pt x="227" y="195"/>
                  </a:lnTo>
                  <a:lnTo>
                    <a:pt x="201" y="0"/>
                  </a:lnTo>
                  <a:lnTo>
                    <a:pt x="175" y="195"/>
                  </a:lnTo>
                  <a:lnTo>
                    <a:pt x="0" y="145"/>
                  </a:lnTo>
                  <a:lnTo>
                    <a:pt x="161" y="283"/>
                  </a:lnTo>
                  <a:lnTo>
                    <a:pt x="156" y="330"/>
                  </a:lnTo>
                  <a:lnTo>
                    <a:pt x="142" y="525"/>
                  </a:lnTo>
                  <a:lnTo>
                    <a:pt x="263" y="525"/>
                  </a:lnTo>
                  <a:lnTo>
                    <a:pt x="246" y="330"/>
                  </a:lnTo>
                  <a:lnTo>
                    <a:pt x="241" y="283"/>
                  </a:lnTo>
                  <a:lnTo>
                    <a:pt x="402" y="14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7293686" y="3229227"/>
              <a:ext cx="1366984" cy="1902599"/>
            </a:xfrm>
            <a:custGeom>
              <a:avLst/>
              <a:gdLst>
                <a:gd name="T0" fmla="*/ 540 w 587"/>
                <a:gd name="T1" fmla="*/ 684 h 817"/>
                <a:gd name="T2" fmla="*/ 587 w 587"/>
                <a:gd name="T3" fmla="*/ 684 h 817"/>
                <a:gd name="T4" fmla="*/ 324 w 587"/>
                <a:gd name="T5" fmla="*/ 88 h 817"/>
                <a:gd name="T6" fmla="*/ 294 w 587"/>
                <a:gd name="T7" fmla="*/ 0 h 817"/>
                <a:gd name="T8" fmla="*/ 263 w 587"/>
                <a:gd name="T9" fmla="*/ 88 h 817"/>
                <a:gd name="T10" fmla="*/ 0 w 587"/>
                <a:gd name="T11" fmla="*/ 684 h 817"/>
                <a:gd name="T12" fmla="*/ 48 w 587"/>
                <a:gd name="T13" fmla="*/ 684 h 817"/>
                <a:gd name="T14" fmla="*/ 0 w 587"/>
                <a:gd name="T15" fmla="*/ 817 h 817"/>
                <a:gd name="T16" fmla="*/ 260 w 587"/>
                <a:gd name="T17" fmla="*/ 817 h 817"/>
                <a:gd name="T18" fmla="*/ 263 w 587"/>
                <a:gd name="T19" fmla="*/ 779 h 817"/>
                <a:gd name="T20" fmla="*/ 135 w 587"/>
                <a:gd name="T21" fmla="*/ 670 h 817"/>
                <a:gd name="T22" fmla="*/ 272 w 587"/>
                <a:gd name="T23" fmla="*/ 710 h 817"/>
                <a:gd name="T24" fmla="*/ 294 w 587"/>
                <a:gd name="T25" fmla="*/ 556 h 817"/>
                <a:gd name="T26" fmla="*/ 315 w 587"/>
                <a:gd name="T27" fmla="*/ 710 h 817"/>
                <a:gd name="T28" fmla="*/ 452 w 587"/>
                <a:gd name="T29" fmla="*/ 670 h 817"/>
                <a:gd name="T30" fmla="*/ 327 w 587"/>
                <a:gd name="T31" fmla="*/ 779 h 817"/>
                <a:gd name="T32" fmla="*/ 329 w 587"/>
                <a:gd name="T33" fmla="*/ 817 h 817"/>
                <a:gd name="T34" fmla="*/ 587 w 587"/>
                <a:gd name="T35" fmla="*/ 817 h 817"/>
                <a:gd name="T36" fmla="*/ 540 w 587"/>
                <a:gd name="T37" fmla="*/ 68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7" h="817">
                  <a:moveTo>
                    <a:pt x="540" y="684"/>
                  </a:moveTo>
                  <a:lnTo>
                    <a:pt x="587" y="684"/>
                  </a:lnTo>
                  <a:lnTo>
                    <a:pt x="324" y="88"/>
                  </a:lnTo>
                  <a:lnTo>
                    <a:pt x="294" y="0"/>
                  </a:lnTo>
                  <a:lnTo>
                    <a:pt x="263" y="88"/>
                  </a:lnTo>
                  <a:lnTo>
                    <a:pt x="0" y="684"/>
                  </a:lnTo>
                  <a:lnTo>
                    <a:pt x="48" y="684"/>
                  </a:lnTo>
                  <a:lnTo>
                    <a:pt x="0" y="817"/>
                  </a:lnTo>
                  <a:lnTo>
                    <a:pt x="260" y="817"/>
                  </a:lnTo>
                  <a:lnTo>
                    <a:pt x="263" y="779"/>
                  </a:lnTo>
                  <a:lnTo>
                    <a:pt x="135" y="670"/>
                  </a:lnTo>
                  <a:lnTo>
                    <a:pt x="272" y="710"/>
                  </a:lnTo>
                  <a:lnTo>
                    <a:pt x="294" y="556"/>
                  </a:lnTo>
                  <a:lnTo>
                    <a:pt x="315" y="710"/>
                  </a:lnTo>
                  <a:lnTo>
                    <a:pt x="452" y="670"/>
                  </a:lnTo>
                  <a:lnTo>
                    <a:pt x="327" y="779"/>
                  </a:lnTo>
                  <a:lnTo>
                    <a:pt x="329" y="817"/>
                  </a:lnTo>
                  <a:lnTo>
                    <a:pt x="587" y="817"/>
                  </a:lnTo>
                  <a:lnTo>
                    <a:pt x="540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7608069" y="4524019"/>
              <a:ext cx="738218" cy="961779"/>
            </a:xfrm>
            <a:custGeom>
              <a:avLst/>
              <a:gdLst>
                <a:gd name="T0" fmla="*/ 317 w 317"/>
                <a:gd name="T1" fmla="*/ 114 h 413"/>
                <a:gd name="T2" fmla="*/ 180 w 317"/>
                <a:gd name="T3" fmla="*/ 154 h 413"/>
                <a:gd name="T4" fmla="*/ 159 w 317"/>
                <a:gd name="T5" fmla="*/ 0 h 413"/>
                <a:gd name="T6" fmla="*/ 137 w 317"/>
                <a:gd name="T7" fmla="*/ 154 h 413"/>
                <a:gd name="T8" fmla="*/ 0 w 317"/>
                <a:gd name="T9" fmla="*/ 114 h 413"/>
                <a:gd name="T10" fmla="*/ 128 w 317"/>
                <a:gd name="T11" fmla="*/ 223 h 413"/>
                <a:gd name="T12" fmla="*/ 125 w 317"/>
                <a:gd name="T13" fmla="*/ 261 h 413"/>
                <a:gd name="T14" fmla="*/ 111 w 317"/>
                <a:gd name="T15" fmla="*/ 413 h 413"/>
                <a:gd name="T16" fmla="*/ 206 w 317"/>
                <a:gd name="T17" fmla="*/ 413 h 413"/>
                <a:gd name="T18" fmla="*/ 194 w 317"/>
                <a:gd name="T19" fmla="*/ 261 h 413"/>
                <a:gd name="T20" fmla="*/ 192 w 317"/>
                <a:gd name="T21" fmla="*/ 223 h 413"/>
                <a:gd name="T22" fmla="*/ 317 w 317"/>
                <a:gd name="T23" fmla="*/ 11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413">
                  <a:moveTo>
                    <a:pt x="317" y="114"/>
                  </a:moveTo>
                  <a:lnTo>
                    <a:pt x="180" y="154"/>
                  </a:lnTo>
                  <a:lnTo>
                    <a:pt x="159" y="0"/>
                  </a:lnTo>
                  <a:lnTo>
                    <a:pt x="137" y="154"/>
                  </a:lnTo>
                  <a:lnTo>
                    <a:pt x="0" y="114"/>
                  </a:lnTo>
                  <a:lnTo>
                    <a:pt x="128" y="223"/>
                  </a:lnTo>
                  <a:lnTo>
                    <a:pt x="125" y="261"/>
                  </a:lnTo>
                  <a:lnTo>
                    <a:pt x="111" y="413"/>
                  </a:lnTo>
                  <a:lnTo>
                    <a:pt x="206" y="413"/>
                  </a:lnTo>
                  <a:lnTo>
                    <a:pt x="194" y="261"/>
                  </a:lnTo>
                  <a:lnTo>
                    <a:pt x="192" y="223"/>
                  </a:lnTo>
                  <a:lnTo>
                    <a:pt x="317" y="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8451081" y="2479366"/>
              <a:ext cx="1818764" cy="2543009"/>
            </a:xfrm>
            <a:custGeom>
              <a:avLst/>
              <a:gdLst>
                <a:gd name="T0" fmla="*/ 717 w 781"/>
                <a:gd name="T1" fmla="*/ 911 h 1092"/>
                <a:gd name="T2" fmla="*/ 781 w 781"/>
                <a:gd name="T3" fmla="*/ 911 h 1092"/>
                <a:gd name="T4" fmla="*/ 431 w 781"/>
                <a:gd name="T5" fmla="*/ 116 h 1092"/>
                <a:gd name="T6" fmla="*/ 388 w 781"/>
                <a:gd name="T7" fmla="*/ 0 h 1092"/>
                <a:gd name="T8" fmla="*/ 348 w 781"/>
                <a:gd name="T9" fmla="*/ 118 h 1092"/>
                <a:gd name="T10" fmla="*/ 0 w 781"/>
                <a:gd name="T11" fmla="*/ 911 h 1092"/>
                <a:gd name="T12" fmla="*/ 64 w 781"/>
                <a:gd name="T13" fmla="*/ 911 h 1092"/>
                <a:gd name="T14" fmla="*/ 0 w 781"/>
                <a:gd name="T15" fmla="*/ 1092 h 1092"/>
                <a:gd name="T16" fmla="*/ 345 w 781"/>
                <a:gd name="T17" fmla="*/ 1092 h 1092"/>
                <a:gd name="T18" fmla="*/ 348 w 781"/>
                <a:gd name="T19" fmla="*/ 1042 h 1092"/>
                <a:gd name="T20" fmla="*/ 180 w 781"/>
                <a:gd name="T21" fmla="*/ 895 h 1092"/>
                <a:gd name="T22" fmla="*/ 362 w 781"/>
                <a:gd name="T23" fmla="*/ 947 h 1092"/>
                <a:gd name="T24" fmla="*/ 390 w 781"/>
                <a:gd name="T25" fmla="*/ 743 h 1092"/>
                <a:gd name="T26" fmla="*/ 419 w 781"/>
                <a:gd name="T27" fmla="*/ 947 h 1092"/>
                <a:gd name="T28" fmla="*/ 601 w 781"/>
                <a:gd name="T29" fmla="*/ 895 h 1092"/>
                <a:gd name="T30" fmla="*/ 433 w 781"/>
                <a:gd name="T31" fmla="*/ 1042 h 1092"/>
                <a:gd name="T32" fmla="*/ 438 w 781"/>
                <a:gd name="T33" fmla="*/ 1092 h 1092"/>
                <a:gd name="T34" fmla="*/ 781 w 781"/>
                <a:gd name="T35" fmla="*/ 1092 h 1092"/>
                <a:gd name="T36" fmla="*/ 717 w 781"/>
                <a:gd name="T37" fmla="*/ 91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1" h="1092">
                  <a:moveTo>
                    <a:pt x="717" y="911"/>
                  </a:moveTo>
                  <a:lnTo>
                    <a:pt x="781" y="911"/>
                  </a:lnTo>
                  <a:lnTo>
                    <a:pt x="431" y="116"/>
                  </a:lnTo>
                  <a:lnTo>
                    <a:pt x="388" y="0"/>
                  </a:lnTo>
                  <a:lnTo>
                    <a:pt x="348" y="118"/>
                  </a:lnTo>
                  <a:lnTo>
                    <a:pt x="0" y="911"/>
                  </a:lnTo>
                  <a:lnTo>
                    <a:pt x="64" y="911"/>
                  </a:lnTo>
                  <a:lnTo>
                    <a:pt x="0" y="1092"/>
                  </a:lnTo>
                  <a:lnTo>
                    <a:pt x="345" y="1092"/>
                  </a:lnTo>
                  <a:lnTo>
                    <a:pt x="348" y="1042"/>
                  </a:lnTo>
                  <a:lnTo>
                    <a:pt x="180" y="895"/>
                  </a:lnTo>
                  <a:lnTo>
                    <a:pt x="362" y="947"/>
                  </a:lnTo>
                  <a:lnTo>
                    <a:pt x="390" y="743"/>
                  </a:lnTo>
                  <a:lnTo>
                    <a:pt x="419" y="947"/>
                  </a:lnTo>
                  <a:lnTo>
                    <a:pt x="601" y="895"/>
                  </a:lnTo>
                  <a:lnTo>
                    <a:pt x="433" y="1042"/>
                  </a:lnTo>
                  <a:lnTo>
                    <a:pt x="438" y="1092"/>
                  </a:lnTo>
                  <a:lnTo>
                    <a:pt x="781" y="1092"/>
                  </a:lnTo>
                  <a:lnTo>
                    <a:pt x="717" y="9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8870258" y="4209636"/>
              <a:ext cx="980409" cy="1276162"/>
            </a:xfrm>
            <a:custGeom>
              <a:avLst/>
              <a:gdLst>
                <a:gd name="T0" fmla="*/ 421 w 421"/>
                <a:gd name="T1" fmla="*/ 152 h 548"/>
                <a:gd name="T2" fmla="*/ 239 w 421"/>
                <a:gd name="T3" fmla="*/ 204 h 548"/>
                <a:gd name="T4" fmla="*/ 210 w 421"/>
                <a:gd name="T5" fmla="*/ 0 h 548"/>
                <a:gd name="T6" fmla="*/ 182 w 421"/>
                <a:gd name="T7" fmla="*/ 204 h 548"/>
                <a:gd name="T8" fmla="*/ 0 w 421"/>
                <a:gd name="T9" fmla="*/ 152 h 548"/>
                <a:gd name="T10" fmla="*/ 168 w 421"/>
                <a:gd name="T11" fmla="*/ 296 h 548"/>
                <a:gd name="T12" fmla="*/ 165 w 421"/>
                <a:gd name="T13" fmla="*/ 344 h 548"/>
                <a:gd name="T14" fmla="*/ 146 w 421"/>
                <a:gd name="T15" fmla="*/ 548 h 548"/>
                <a:gd name="T16" fmla="*/ 274 w 421"/>
                <a:gd name="T17" fmla="*/ 548 h 548"/>
                <a:gd name="T18" fmla="*/ 258 w 421"/>
                <a:gd name="T19" fmla="*/ 344 h 548"/>
                <a:gd name="T20" fmla="*/ 253 w 421"/>
                <a:gd name="T21" fmla="*/ 296 h 548"/>
                <a:gd name="T22" fmla="*/ 421 w 421"/>
                <a:gd name="T23" fmla="*/ 15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1" h="548">
                  <a:moveTo>
                    <a:pt x="421" y="152"/>
                  </a:moveTo>
                  <a:lnTo>
                    <a:pt x="239" y="204"/>
                  </a:lnTo>
                  <a:lnTo>
                    <a:pt x="210" y="0"/>
                  </a:lnTo>
                  <a:lnTo>
                    <a:pt x="182" y="204"/>
                  </a:lnTo>
                  <a:lnTo>
                    <a:pt x="0" y="152"/>
                  </a:lnTo>
                  <a:lnTo>
                    <a:pt x="168" y="296"/>
                  </a:lnTo>
                  <a:lnTo>
                    <a:pt x="165" y="344"/>
                  </a:lnTo>
                  <a:lnTo>
                    <a:pt x="146" y="548"/>
                  </a:lnTo>
                  <a:lnTo>
                    <a:pt x="274" y="548"/>
                  </a:lnTo>
                  <a:lnTo>
                    <a:pt x="258" y="344"/>
                  </a:lnTo>
                  <a:lnTo>
                    <a:pt x="253" y="296"/>
                  </a:lnTo>
                  <a:lnTo>
                    <a:pt x="421" y="15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sp>
        <p:nvSpPr>
          <p:cNvPr id="121" name="Freeform 52"/>
          <p:cNvSpPr>
            <a:spLocks noEditPoints="1"/>
          </p:cNvSpPr>
          <p:nvPr/>
        </p:nvSpPr>
        <p:spPr bwMode="auto">
          <a:xfrm>
            <a:off x="9384173" y="1437201"/>
            <a:ext cx="456439" cy="2349721"/>
          </a:xfrm>
          <a:custGeom>
            <a:avLst/>
            <a:gdLst>
              <a:gd name="T0" fmla="*/ 43 w 83"/>
              <a:gd name="T1" fmla="*/ 399 h 425"/>
              <a:gd name="T2" fmla="*/ 14 w 83"/>
              <a:gd name="T3" fmla="*/ 424 h 425"/>
              <a:gd name="T4" fmla="*/ 14 w 83"/>
              <a:gd name="T5" fmla="*/ 425 h 425"/>
              <a:gd name="T6" fmla="*/ 44 w 83"/>
              <a:gd name="T7" fmla="*/ 399 h 425"/>
              <a:gd name="T8" fmla="*/ 43 w 83"/>
              <a:gd name="T9" fmla="*/ 399 h 425"/>
              <a:gd name="T10" fmla="*/ 0 w 83"/>
              <a:gd name="T11" fmla="*/ 0 h 425"/>
              <a:gd name="T12" fmla="*/ 0 w 83"/>
              <a:gd name="T13" fmla="*/ 0 h 425"/>
              <a:gd name="T14" fmla="*/ 13 w 83"/>
              <a:gd name="T15" fmla="*/ 35 h 425"/>
              <a:gd name="T16" fmla="*/ 83 w 83"/>
              <a:gd name="T17" fmla="*/ 192 h 425"/>
              <a:gd name="T18" fmla="*/ 83 w 83"/>
              <a:gd name="T19" fmla="*/ 192 h 425"/>
              <a:gd name="T20" fmla="*/ 13 w 83"/>
              <a:gd name="T21" fmla="*/ 34 h 425"/>
              <a:gd name="T22" fmla="*/ 0 w 83"/>
              <a:gd name="T2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425">
                <a:moveTo>
                  <a:pt x="43" y="399"/>
                </a:moveTo>
                <a:cubicBezTo>
                  <a:pt x="14" y="424"/>
                  <a:pt x="14" y="424"/>
                  <a:pt x="14" y="424"/>
                </a:cubicBezTo>
                <a:cubicBezTo>
                  <a:pt x="14" y="425"/>
                  <a:pt x="14" y="425"/>
                  <a:pt x="14" y="425"/>
                </a:cubicBezTo>
                <a:cubicBezTo>
                  <a:pt x="44" y="399"/>
                  <a:pt x="44" y="399"/>
                  <a:pt x="44" y="399"/>
                </a:cubicBezTo>
                <a:cubicBezTo>
                  <a:pt x="43" y="399"/>
                  <a:pt x="43" y="399"/>
                  <a:pt x="43" y="39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3" y="35"/>
                  <a:pt x="13" y="35"/>
                  <a:pt x="13" y="35"/>
                </a:cubicBezTo>
                <a:cubicBezTo>
                  <a:pt x="83" y="192"/>
                  <a:pt x="83" y="192"/>
                  <a:pt x="83" y="192"/>
                </a:cubicBezTo>
                <a:cubicBezTo>
                  <a:pt x="83" y="192"/>
                  <a:pt x="83" y="192"/>
                  <a:pt x="83" y="192"/>
                </a:cubicBezTo>
                <a:cubicBezTo>
                  <a:pt x="13" y="34"/>
                  <a:pt x="13" y="34"/>
                  <a:pt x="13" y="3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29" name="Freeform 60"/>
          <p:cNvSpPr>
            <a:spLocks noEditPoints="1"/>
          </p:cNvSpPr>
          <p:nvPr/>
        </p:nvSpPr>
        <p:spPr bwMode="auto">
          <a:xfrm>
            <a:off x="711861" y="1823774"/>
            <a:ext cx="319041" cy="2531365"/>
          </a:xfrm>
          <a:custGeom>
            <a:avLst/>
            <a:gdLst>
              <a:gd name="T0" fmla="*/ 16 w 58"/>
              <a:gd name="T1" fmla="*/ 388 h 458"/>
              <a:gd name="T2" fmla="*/ 16 w 58"/>
              <a:gd name="T3" fmla="*/ 388 h 458"/>
              <a:gd name="T4" fmla="*/ 19 w 58"/>
              <a:gd name="T5" fmla="*/ 458 h 458"/>
              <a:gd name="T6" fmla="*/ 19 w 58"/>
              <a:gd name="T7" fmla="*/ 458 h 458"/>
              <a:gd name="T8" fmla="*/ 16 w 58"/>
              <a:gd name="T9" fmla="*/ 388 h 458"/>
              <a:gd name="T10" fmla="*/ 14 w 58"/>
              <a:gd name="T11" fmla="*/ 337 h 458"/>
              <a:gd name="T12" fmla="*/ 14 w 58"/>
              <a:gd name="T13" fmla="*/ 337 h 458"/>
              <a:gd name="T14" fmla="*/ 14 w 58"/>
              <a:gd name="T15" fmla="*/ 337 h 458"/>
              <a:gd name="T16" fmla="*/ 14 w 58"/>
              <a:gd name="T17" fmla="*/ 337 h 458"/>
              <a:gd name="T18" fmla="*/ 14 w 58"/>
              <a:gd name="T19" fmla="*/ 337 h 458"/>
              <a:gd name="T20" fmla="*/ 0 w 58"/>
              <a:gd name="T21" fmla="*/ 0 h 458"/>
              <a:gd name="T22" fmla="*/ 0 w 58"/>
              <a:gd name="T23" fmla="*/ 0 h 458"/>
              <a:gd name="T24" fmla="*/ 58 w 58"/>
              <a:gd name="T25" fmla="*/ 23 h 458"/>
              <a:gd name="T26" fmla="*/ 58 w 58"/>
              <a:gd name="T27" fmla="*/ 23 h 458"/>
              <a:gd name="T28" fmla="*/ 0 w 58"/>
              <a:gd name="T29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58">
                <a:moveTo>
                  <a:pt x="16" y="388"/>
                </a:moveTo>
                <a:cubicBezTo>
                  <a:pt x="16" y="388"/>
                  <a:pt x="16" y="388"/>
                  <a:pt x="16" y="388"/>
                </a:cubicBezTo>
                <a:cubicBezTo>
                  <a:pt x="19" y="458"/>
                  <a:pt x="19" y="458"/>
                  <a:pt x="19" y="458"/>
                </a:cubicBezTo>
                <a:cubicBezTo>
                  <a:pt x="19" y="458"/>
                  <a:pt x="19" y="458"/>
                  <a:pt x="19" y="458"/>
                </a:cubicBezTo>
                <a:cubicBezTo>
                  <a:pt x="16" y="388"/>
                  <a:pt x="16" y="388"/>
                  <a:pt x="16" y="388"/>
                </a:cubicBezTo>
                <a:moveTo>
                  <a:pt x="14" y="337"/>
                </a:moveTo>
                <a:cubicBezTo>
                  <a:pt x="14" y="337"/>
                  <a:pt x="14" y="337"/>
                  <a:pt x="14" y="337"/>
                </a:cubicBezTo>
                <a:cubicBezTo>
                  <a:pt x="14" y="337"/>
                  <a:pt x="14" y="337"/>
                  <a:pt x="14" y="337"/>
                </a:cubicBezTo>
                <a:cubicBezTo>
                  <a:pt x="14" y="337"/>
                  <a:pt x="14" y="337"/>
                  <a:pt x="14" y="337"/>
                </a:cubicBezTo>
                <a:cubicBezTo>
                  <a:pt x="14" y="337"/>
                  <a:pt x="14" y="337"/>
                  <a:pt x="14" y="337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41" y="8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41" y="8"/>
                  <a:pt x="21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38" name="Freeform 69"/>
          <p:cNvSpPr>
            <a:spLocks noEditPoints="1"/>
          </p:cNvSpPr>
          <p:nvPr/>
        </p:nvSpPr>
        <p:spPr bwMode="auto">
          <a:xfrm>
            <a:off x="6000482" y="1823773"/>
            <a:ext cx="302739" cy="2272872"/>
          </a:xfrm>
          <a:custGeom>
            <a:avLst/>
            <a:gdLst>
              <a:gd name="T0" fmla="*/ 15 w 55"/>
              <a:gd name="T1" fmla="*/ 380 h 411"/>
              <a:gd name="T2" fmla="*/ 15 w 55"/>
              <a:gd name="T3" fmla="*/ 380 h 411"/>
              <a:gd name="T4" fmla="*/ 17 w 55"/>
              <a:gd name="T5" fmla="*/ 411 h 411"/>
              <a:gd name="T6" fmla="*/ 17 w 55"/>
              <a:gd name="T7" fmla="*/ 411 h 411"/>
              <a:gd name="T8" fmla="*/ 15 w 55"/>
              <a:gd name="T9" fmla="*/ 380 h 411"/>
              <a:gd name="T10" fmla="*/ 0 w 55"/>
              <a:gd name="T11" fmla="*/ 0 h 411"/>
              <a:gd name="T12" fmla="*/ 0 w 55"/>
              <a:gd name="T13" fmla="*/ 0 h 411"/>
              <a:gd name="T14" fmla="*/ 55 w 55"/>
              <a:gd name="T15" fmla="*/ 21 h 411"/>
              <a:gd name="T16" fmla="*/ 55 w 55"/>
              <a:gd name="T17" fmla="*/ 21 h 411"/>
              <a:gd name="T18" fmla="*/ 0 w 55"/>
              <a:gd name="T19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411">
                <a:moveTo>
                  <a:pt x="15" y="380"/>
                </a:moveTo>
                <a:cubicBezTo>
                  <a:pt x="15" y="380"/>
                  <a:pt x="15" y="380"/>
                  <a:pt x="15" y="380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5" y="380"/>
                  <a:pt x="15" y="380"/>
                  <a:pt x="15" y="38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39" y="7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39" y="7"/>
                  <a:pt x="2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9775" y="2992001"/>
            <a:ext cx="9229616" cy="2088867"/>
            <a:chOff x="100137" y="2914844"/>
            <a:chExt cx="11359706" cy="2570954"/>
          </a:xfrm>
        </p:grpSpPr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100137" y="2942789"/>
              <a:ext cx="1215614" cy="1713969"/>
            </a:xfrm>
            <a:custGeom>
              <a:avLst/>
              <a:gdLst>
                <a:gd name="T0" fmla="*/ 221 w 221"/>
                <a:gd name="T1" fmla="*/ 156 h 310"/>
                <a:gd name="T2" fmla="*/ 111 w 221"/>
                <a:gd name="T3" fmla="*/ 0 h 310"/>
                <a:gd name="T4" fmla="*/ 0 w 221"/>
                <a:gd name="T5" fmla="*/ 156 h 310"/>
                <a:gd name="T6" fmla="*/ 98 w 221"/>
                <a:gd name="T7" fmla="*/ 310 h 310"/>
                <a:gd name="T8" fmla="*/ 100 w 221"/>
                <a:gd name="T9" fmla="*/ 279 h 310"/>
                <a:gd name="T10" fmla="*/ 35 w 221"/>
                <a:gd name="T11" fmla="*/ 209 h 310"/>
                <a:gd name="T12" fmla="*/ 101 w 221"/>
                <a:gd name="T13" fmla="*/ 246 h 310"/>
                <a:gd name="T14" fmla="*/ 111 w 221"/>
                <a:gd name="T15" fmla="*/ 147 h 310"/>
                <a:gd name="T16" fmla="*/ 121 w 221"/>
                <a:gd name="T17" fmla="*/ 246 h 310"/>
                <a:gd name="T18" fmla="*/ 186 w 221"/>
                <a:gd name="T19" fmla="*/ 209 h 310"/>
                <a:gd name="T20" fmla="*/ 122 w 221"/>
                <a:gd name="T21" fmla="*/ 279 h 310"/>
                <a:gd name="T22" fmla="*/ 124 w 221"/>
                <a:gd name="T23" fmla="*/ 310 h 310"/>
                <a:gd name="T24" fmla="*/ 221 w 221"/>
                <a:gd name="T25" fmla="*/ 15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310">
                  <a:moveTo>
                    <a:pt x="221" y="156"/>
                  </a:moveTo>
                  <a:cubicBezTo>
                    <a:pt x="221" y="70"/>
                    <a:pt x="172" y="0"/>
                    <a:pt x="111" y="0"/>
                  </a:cubicBezTo>
                  <a:cubicBezTo>
                    <a:pt x="50" y="0"/>
                    <a:pt x="0" y="70"/>
                    <a:pt x="0" y="156"/>
                  </a:cubicBezTo>
                  <a:cubicBezTo>
                    <a:pt x="0" y="236"/>
                    <a:pt x="43" y="302"/>
                    <a:pt x="98" y="310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86" y="209"/>
                    <a:pt x="186" y="209"/>
                    <a:pt x="186" y="209"/>
                  </a:cubicBezTo>
                  <a:cubicBezTo>
                    <a:pt x="122" y="279"/>
                    <a:pt x="122" y="279"/>
                    <a:pt x="122" y="279"/>
                  </a:cubicBezTo>
                  <a:cubicBezTo>
                    <a:pt x="124" y="310"/>
                    <a:pt x="124" y="310"/>
                    <a:pt x="124" y="310"/>
                  </a:cubicBezTo>
                  <a:cubicBezTo>
                    <a:pt x="179" y="302"/>
                    <a:pt x="221" y="236"/>
                    <a:pt x="221" y="1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291096" y="3755528"/>
              <a:ext cx="833697" cy="1730270"/>
            </a:xfrm>
            <a:custGeom>
              <a:avLst/>
              <a:gdLst>
                <a:gd name="T0" fmla="*/ 358 w 358"/>
                <a:gd name="T1" fmla="*/ 147 h 743"/>
                <a:gd name="T2" fmla="*/ 204 w 358"/>
                <a:gd name="T3" fmla="*/ 235 h 743"/>
                <a:gd name="T4" fmla="*/ 180 w 358"/>
                <a:gd name="T5" fmla="*/ 0 h 743"/>
                <a:gd name="T6" fmla="*/ 156 w 358"/>
                <a:gd name="T7" fmla="*/ 235 h 743"/>
                <a:gd name="T8" fmla="*/ 0 w 358"/>
                <a:gd name="T9" fmla="*/ 147 h 743"/>
                <a:gd name="T10" fmla="*/ 154 w 358"/>
                <a:gd name="T11" fmla="*/ 313 h 743"/>
                <a:gd name="T12" fmla="*/ 149 w 358"/>
                <a:gd name="T13" fmla="*/ 389 h 743"/>
                <a:gd name="T14" fmla="*/ 135 w 358"/>
                <a:gd name="T15" fmla="*/ 743 h 743"/>
                <a:gd name="T16" fmla="*/ 225 w 358"/>
                <a:gd name="T17" fmla="*/ 743 h 743"/>
                <a:gd name="T18" fmla="*/ 211 w 358"/>
                <a:gd name="T19" fmla="*/ 389 h 743"/>
                <a:gd name="T20" fmla="*/ 206 w 358"/>
                <a:gd name="T21" fmla="*/ 313 h 743"/>
                <a:gd name="T22" fmla="*/ 358 w 358"/>
                <a:gd name="T23" fmla="*/ 147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743">
                  <a:moveTo>
                    <a:pt x="358" y="147"/>
                  </a:moveTo>
                  <a:lnTo>
                    <a:pt x="204" y="235"/>
                  </a:lnTo>
                  <a:lnTo>
                    <a:pt x="180" y="0"/>
                  </a:lnTo>
                  <a:lnTo>
                    <a:pt x="156" y="235"/>
                  </a:lnTo>
                  <a:lnTo>
                    <a:pt x="0" y="147"/>
                  </a:lnTo>
                  <a:lnTo>
                    <a:pt x="154" y="313"/>
                  </a:lnTo>
                  <a:lnTo>
                    <a:pt x="149" y="389"/>
                  </a:lnTo>
                  <a:lnTo>
                    <a:pt x="135" y="743"/>
                  </a:lnTo>
                  <a:lnTo>
                    <a:pt x="225" y="743"/>
                  </a:lnTo>
                  <a:lnTo>
                    <a:pt x="211" y="389"/>
                  </a:lnTo>
                  <a:lnTo>
                    <a:pt x="206" y="313"/>
                  </a:lnTo>
                  <a:lnTo>
                    <a:pt x="358" y="14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5388758" y="2942789"/>
              <a:ext cx="1215614" cy="1713969"/>
            </a:xfrm>
            <a:custGeom>
              <a:avLst/>
              <a:gdLst>
                <a:gd name="T0" fmla="*/ 221 w 221"/>
                <a:gd name="T1" fmla="*/ 156 h 310"/>
                <a:gd name="T2" fmla="*/ 111 w 221"/>
                <a:gd name="T3" fmla="*/ 0 h 310"/>
                <a:gd name="T4" fmla="*/ 0 w 221"/>
                <a:gd name="T5" fmla="*/ 156 h 310"/>
                <a:gd name="T6" fmla="*/ 98 w 221"/>
                <a:gd name="T7" fmla="*/ 310 h 310"/>
                <a:gd name="T8" fmla="*/ 100 w 221"/>
                <a:gd name="T9" fmla="*/ 279 h 310"/>
                <a:gd name="T10" fmla="*/ 35 w 221"/>
                <a:gd name="T11" fmla="*/ 209 h 310"/>
                <a:gd name="T12" fmla="*/ 101 w 221"/>
                <a:gd name="T13" fmla="*/ 246 h 310"/>
                <a:gd name="T14" fmla="*/ 111 w 221"/>
                <a:gd name="T15" fmla="*/ 147 h 310"/>
                <a:gd name="T16" fmla="*/ 121 w 221"/>
                <a:gd name="T17" fmla="*/ 246 h 310"/>
                <a:gd name="T18" fmla="*/ 186 w 221"/>
                <a:gd name="T19" fmla="*/ 209 h 310"/>
                <a:gd name="T20" fmla="*/ 122 w 221"/>
                <a:gd name="T21" fmla="*/ 279 h 310"/>
                <a:gd name="T22" fmla="*/ 124 w 221"/>
                <a:gd name="T23" fmla="*/ 310 h 310"/>
                <a:gd name="T24" fmla="*/ 221 w 221"/>
                <a:gd name="T25" fmla="*/ 15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310">
                  <a:moveTo>
                    <a:pt x="221" y="156"/>
                  </a:moveTo>
                  <a:cubicBezTo>
                    <a:pt x="221" y="70"/>
                    <a:pt x="172" y="0"/>
                    <a:pt x="111" y="0"/>
                  </a:cubicBezTo>
                  <a:cubicBezTo>
                    <a:pt x="50" y="0"/>
                    <a:pt x="0" y="70"/>
                    <a:pt x="0" y="156"/>
                  </a:cubicBezTo>
                  <a:cubicBezTo>
                    <a:pt x="0" y="236"/>
                    <a:pt x="43" y="302"/>
                    <a:pt x="98" y="310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86" y="209"/>
                    <a:pt x="186" y="209"/>
                    <a:pt x="186" y="209"/>
                  </a:cubicBezTo>
                  <a:cubicBezTo>
                    <a:pt x="122" y="279"/>
                    <a:pt x="122" y="279"/>
                    <a:pt x="122" y="279"/>
                  </a:cubicBezTo>
                  <a:cubicBezTo>
                    <a:pt x="124" y="310"/>
                    <a:pt x="124" y="310"/>
                    <a:pt x="124" y="310"/>
                  </a:cubicBezTo>
                  <a:cubicBezTo>
                    <a:pt x="179" y="302"/>
                    <a:pt x="221" y="236"/>
                    <a:pt x="221" y="1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5579716" y="3755528"/>
              <a:ext cx="833697" cy="1730270"/>
            </a:xfrm>
            <a:custGeom>
              <a:avLst/>
              <a:gdLst>
                <a:gd name="T0" fmla="*/ 358 w 358"/>
                <a:gd name="T1" fmla="*/ 147 h 743"/>
                <a:gd name="T2" fmla="*/ 204 w 358"/>
                <a:gd name="T3" fmla="*/ 235 h 743"/>
                <a:gd name="T4" fmla="*/ 180 w 358"/>
                <a:gd name="T5" fmla="*/ 0 h 743"/>
                <a:gd name="T6" fmla="*/ 157 w 358"/>
                <a:gd name="T7" fmla="*/ 235 h 743"/>
                <a:gd name="T8" fmla="*/ 0 w 358"/>
                <a:gd name="T9" fmla="*/ 147 h 743"/>
                <a:gd name="T10" fmla="*/ 154 w 358"/>
                <a:gd name="T11" fmla="*/ 313 h 743"/>
                <a:gd name="T12" fmla="*/ 149 w 358"/>
                <a:gd name="T13" fmla="*/ 389 h 743"/>
                <a:gd name="T14" fmla="*/ 135 w 358"/>
                <a:gd name="T15" fmla="*/ 743 h 743"/>
                <a:gd name="T16" fmla="*/ 225 w 358"/>
                <a:gd name="T17" fmla="*/ 743 h 743"/>
                <a:gd name="T18" fmla="*/ 211 w 358"/>
                <a:gd name="T19" fmla="*/ 389 h 743"/>
                <a:gd name="T20" fmla="*/ 206 w 358"/>
                <a:gd name="T21" fmla="*/ 313 h 743"/>
                <a:gd name="T22" fmla="*/ 358 w 358"/>
                <a:gd name="T23" fmla="*/ 147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743">
                  <a:moveTo>
                    <a:pt x="358" y="147"/>
                  </a:moveTo>
                  <a:lnTo>
                    <a:pt x="204" y="235"/>
                  </a:lnTo>
                  <a:lnTo>
                    <a:pt x="180" y="0"/>
                  </a:lnTo>
                  <a:lnTo>
                    <a:pt x="157" y="235"/>
                  </a:lnTo>
                  <a:lnTo>
                    <a:pt x="0" y="147"/>
                  </a:lnTo>
                  <a:lnTo>
                    <a:pt x="154" y="313"/>
                  </a:lnTo>
                  <a:lnTo>
                    <a:pt x="149" y="389"/>
                  </a:lnTo>
                  <a:lnTo>
                    <a:pt x="135" y="743"/>
                  </a:lnTo>
                  <a:lnTo>
                    <a:pt x="225" y="743"/>
                  </a:lnTo>
                  <a:lnTo>
                    <a:pt x="211" y="389"/>
                  </a:lnTo>
                  <a:lnTo>
                    <a:pt x="206" y="313"/>
                  </a:lnTo>
                  <a:lnTo>
                    <a:pt x="358" y="14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1315751" y="2914844"/>
              <a:ext cx="2023695" cy="1476435"/>
            </a:xfrm>
            <a:custGeom>
              <a:avLst/>
              <a:gdLst>
                <a:gd name="T0" fmla="*/ 24 w 367"/>
                <a:gd name="T1" fmla="*/ 205 h 267"/>
                <a:gd name="T2" fmla="*/ 66 w 367"/>
                <a:gd name="T3" fmla="*/ 147 h 267"/>
                <a:gd name="T4" fmla="*/ 180 w 367"/>
                <a:gd name="T5" fmla="*/ 41 h 267"/>
                <a:gd name="T6" fmla="*/ 294 w 367"/>
                <a:gd name="T7" fmla="*/ 144 h 267"/>
                <a:gd name="T8" fmla="*/ 343 w 367"/>
                <a:gd name="T9" fmla="*/ 205 h 267"/>
                <a:gd name="T10" fmla="*/ 292 w 367"/>
                <a:gd name="T11" fmla="*/ 267 h 267"/>
                <a:gd name="T12" fmla="*/ 367 w 367"/>
                <a:gd name="T13" fmla="*/ 188 h 267"/>
                <a:gd name="T14" fmla="*/ 311 w 367"/>
                <a:gd name="T15" fmla="*/ 118 h 267"/>
                <a:gd name="T16" fmla="*/ 180 w 367"/>
                <a:gd name="T17" fmla="*/ 0 h 267"/>
                <a:gd name="T18" fmla="*/ 48 w 367"/>
                <a:gd name="T19" fmla="*/ 122 h 267"/>
                <a:gd name="T20" fmla="*/ 0 w 367"/>
                <a:gd name="T21" fmla="*/ 188 h 267"/>
                <a:gd name="T22" fmla="*/ 76 w 367"/>
                <a:gd name="T23" fmla="*/ 267 h 267"/>
                <a:gd name="T24" fmla="*/ 24 w 367"/>
                <a:gd name="T25" fmla="*/ 20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267">
                  <a:moveTo>
                    <a:pt x="24" y="205"/>
                  </a:moveTo>
                  <a:cubicBezTo>
                    <a:pt x="24" y="183"/>
                    <a:pt x="40" y="163"/>
                    <a:pt x="66" y="147"/>
                  </a:cubicBezTo>
                  <a:cubicBezTo>
                    <a:pt x="70" y="88"/>
                    <a:pt x="120" y="41"/>
                    <a:pt x="180" y="41"/>
                  </a:cubicBezTo>
                  <a:cubicBezTo>
                    <a:pt x="240" y="41"/>
                    <a:pt x="288" y="86"/>
                    <a:pt x="294" y="144"/>
                  </a:cubicBezTo>
                  <a:cubicBezTo>
                    <a:pt x="324" y="159"/>
                    <a:pt x="343" y="181"/>
                    <a:pt x="343" y="205"/>
                  </a:cubicBezTo>
                  <a:cubicBezTo>
                    <a:pt x="343" y="230"/>
                    <a:pt x="323" y="252"/>
                    <a:pt x="292" y="267"/>
                  </a:cubicBezTo>
                  <a:cubicBezTo>
                    <a:pt x="337" y="250"/>
                    <a:pt x="367" y="221"/>
                    <a:pt x="367" y="188"/>
                  </a:cubicBezTo>
                  <a:cubicBezTo>
                    <a:pt x="367" y="161"/>
                    <a:pt x="346" y="136"/>
                    <a:pt x="311" y="118"/>
                  </a:cubicBezTo>
                  <a:cubicBezTo>
                    <a:pt x="304" y="51"/>
                    <a:pt x="248" y="0"/>
                    <a:pt x="180" y="0"/>
                  </a:cubicBezTo>
                  <a:cubicBezTo>
                    <a:pt x="110" y="0"/>
                    <a:pt x="53" y="54"/>
                    <a:pt x="48" y="122"/>
                  </a:cubicBezTo>
                  <a:cubicBezTo>
                    <a:pt x="19" y="140"/>
                    <a:pt x="0" y="163"/>
                    <a:pt x="0" y="188"/>
                  </a:cubicBezTo>
                  <a:cubicBezTo>
                    <a:pt x="0" y="221"/>
                    <a:pt x="30" y="250"/>
                    <a:pt x="76" y="267"/>
                  </a:cubicBezTo>
                  <a:cubicBezTo>
                    <a:pt x="44" y="252"/>
                    <a:pt x="24" y="230"/>
                    <a:pt x="24" y="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1448491" y="3140734"/>
              <a:ext cx="1758216" cy="1371641"/>
            </a:xfrm>
            <a:custGeom>
              <a:avLst/>
              <a:gdLst>
                <a:gd name="T0" fmla="*/ 84 w 319"/>
                <a:gd name="T1" fmla="*/ 199 h 248"/>
                <a:gd name="T2" fmla="*/ 150 w 319"/>
                <a:gd name="T3" fmla="*/ 244 h 248"/>
                <a:gd name="T4" fmla="*/ 160 w 319"/>
                <a:gd name="T5" fmla="*/ 196 h 248"/>
                <a:gd name="T6" fmla="*/ 170 w 319"/>
                <a:gd name="T7" fmla="*/ 248 h 248"/>
                <a:gd name="T8" fmla="*/ 235 w 319"/>
                <a:gd name="T9" fmla="*/ 199 h 248"/>
                <a:gd name="T10" fmla="*/ 191 w 319"/>
                <a:gd name="T11" fmla="*/ 247 h 248"/>
                <a:gd name="T12" fmla="*/ 268 w 319"/>
                <a:gd name="T13" fmla="*/ 226 h 248"/>
                <a:gd name="T14" fmla="*/ 319 w 319"/>
                <a:gd name="T15" fmla="*/ 164 h 248"/>
                <a:gd name="T16" fmla="*/ 270 w 319"/>
                <a:gd name="T17" fmla="*/ 103 h 248"/>
                <a:gd name="T18" fmla="*/ 156 w 319"/>
                <a:gd name="T19" fmla="*/ 0 h 248"/>
                <a:gd name="T20" fmla="*/ 42 w 319"/>
                <a:gd name="T21" fmla="*/ 106 h 248"/>
                <a:gd name="T22" fmla="*/ 0 w 319"/>
                <a:gd name="T23" fmla="*/ 164 h 248"/>
                <a:gd name="T24" fmla="*/ 52 w 319"/>
                <a:gd name="T25" fmla="*/ 226 h 248"/>
                <a:gd name="T26" fmla="*/ 128 w 319"/>
                <a:gd name="T27" fmla="*/ 247 h 248"/>
                <a:gd name="T28" fmla="*/ 84 w 319"/>
                <a:gd name="T29" fmla="*/ 19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" h="248">
                  <a:moveTo>
                    <a:pt x="84" y="199"/>
                  </a:moveTo>
                  <a:cubicBezTo>
                    <a:pt x="150" y="244"/>
                    <a:pt x="150" y="244"/>
                    <a:pt x="150" y="244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235" y="199"/>
                    <a:pt x="235" y="199"/>
                    <a:pt x="235" y="19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220" y="244"/>
                    <a:pt x="247" y="237"/>
                    <a:pt x="268" y="226"/>
                  </a:cubicBezTo>
                  <a:cubicBezTo>
                    <a:pt x="299" y="211"/>
                    <a:pt x="319" y="189"/>
                    <a:pt x="319" y="164"/>
                  </a:cubicBezTo>
                  <a:cubicBezTo>
                    <a:pt x="319" y="140"/>
                    <a:pt x="300" y="118"/>
                    <a:pt x="270" y="103"/>
                  </a:cubicBezTo>
                  <a:cubicBezTo>
                    <a:pt x="264" y="45"/>
                    <a:pt x="216" y="0"/>
                    <a:pt x="156" y="0"/>
                  </a:cubicBezTo>
                  <a:cubicBezTo>
                    <a:pt x="96" y="0"/>
                    <a:pt x="46" y="47"/>
                    <a:pt x="42" y="106"/>
                  </a:cubicBezTo>
                  <a:cubicBezTo>
                    <a:pt x="16" y="122"/>
                    <a:pt x="0" y="142"/>
                    <a:pt x="0" y="164"/>
                  </a:cubicBezTo>
                  <a:cubicBezTo>
                    <a:pt x="0" y="189"/>
                    <a:pt x="20" y="211"/>
                    <a:pt x="52" y="226"/>
                  </a:cubicBezTo>
                  <a:cubicBezTo>
                    <a:pt x="73" y="237"/>
                    <a:pt x="99" y="244"/>
                    <a:pt x="128" y="247"/>
                  </a:cubicBezTo>
                  <a:cubicBezTo>
                    <a:pt x="84" y="199"/>
                    <a:pt x="84" y="199"/>
                    <a:pt x="84" y="19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1911915" y="4225938"/>
              <a:ext cx="831368" cy="1259860"/>
            </a:xfrm>
            <a:custGeom>
              <a:avLst/>
              <a:gdLst>
                <a:gd name="T0" fmla="*/ 357 w 357"/>
                <a:gd name="T1" fmla="*/ 7 h 541"/>
                <a:gd name="T2" fmla="*/ 203 w 357"/>
                <a:gd name="T3" fmla="*/ 123 h 541"/>
                <a:gd name="T4" fmla="*/ 180 w 357"/>
                <a:gd name="T5" fmla="*/ 0 h 541"/>
                <a:gd name="T6" fmla="*/ 156 w 357"/>
                <a:gd name="T7" fmla="*/ 114 h 541"/>
                <a:gd name="T8" fmla="*/ 0 w 357"/>
                <a:gd name="T9" fmla="*/ 7 h 541"/>
                <a:gd name="T10" fmla="*/ 104 w 357"/>
                <a:gd name="T11" fmla="*/ 121 h 541"/>
                <a:gd name="T12" fmla="*/ 151 w 357"/>
                <a:gd name="T13" fmla="*/ 175 h 541"/>
                <a:gd name="T14" fmla="*/ 144 w 357"/>
                <a:gd name="T15" fmla="*/ 541 h 541"/>
                <a:gd name="T16" fmla="*/ 215 w 357"/>
                <a:gd name="T17" fmla="*/ 541 h 541"/>
                <a:gd name="T18" fmla="*/ 206 w 357"/>
                <a:gd name="T19" fmla="*/ 175 h 541"/>
                <a:gd name="T20" fmla="*/ 253 w 357"/>
                <a:gd name="T21" fmla="*/ 123 h 541"/>
                <a:gd name="T22" fmla="*/ 357 w 357"/>
                <a:gd name="T23" fmla="*/ 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541">
                  <a:moveTo>
                    <a:pt x="357" y="7"/>
                  </a:moveTo>
                  <a:lnTo>
                    <a:pt x="203" y="123"/>
                  </a:lnTo>
                  <a:lnTo>
                    <a:pt x="180" y="0"/>
                  </a:lnTo>
                  <a:lnTo>
                    <a:pt x="156" y="114"/>
                  </a:lnTo>
                  <a:lnTo>
                    <a:pt x="0" y="7"/>
                  </a:lnTo>
                  <a:lnTo>
                    <a:pt x="104" y="121"/>
                  </a:lnTo>
                  <a:lnTo>
                    <a:pt x="151" y="175"/>
                  </a:lnTo>
                  <a:lnTo>
                    <a:pt x="144" y="541"/>
                  </a:lnTo>
                  <a:lnTo>
                    <a:pt x="215" y="541"/>
                  </a:lnTo>
                  <a:lnTo>
                    <a:pt x="206" y="175"/>
                  </a:lnTo>
                  <a:lnTo>
                    <a:pt x="253" y="123"/>
                  </a:lnTo>
                  <a:lnTo>
                    <a:pt x="357" y="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442727" y="2914844"/>
              <a:ext cx="2021366" cy="1476435"/>
            </a:xfrm>
            <a:custGeom>
              <a:avLst/>
              <a:gdLst>
                <a:gd name="T0" fmla="*/ 24 w 367"/>
                <a:gd name="T1" fmla="*/ 205 h 267"/>
                <a:gd name="T2" fmla="*/ 66 w 367"/>
                <a:gd name="T3" fmla="*/ 147 h 267"/>
                <a:gd name="T4" fmla="*/ 180 w 367"/>
                <a:gd name="T5" fmla="*/ 41 h 267"/>
                <a:gd name="T6" fmla="*/ 294 w 367"/>
                <a:gd name="T7" fmla="*/ 144 h 267"/>
                <a:gd name="T8" fmla="*/ 343 w 367"/>
                <a:gd name="T9" fmla="*/ 205 h 267"/>
                <a:gd name="T10" fmla="*/ 292 w 367"/>
                <a:gd name="T11" fmla="*/ 267 h 267"/>
                <a:gd name="T12" fmla="*/ 367 w 367"/>
                <a:gd name="T13" fmla="*/ 188 h 267"/>
                <a:gd name="T14" fmla="*/ 311 w 367"/>
                <a:gd name="T15" fmla="*/ 118 h 267"/>
                <a:gd name="T16" fmla="*/ 180 w 367"/>
                <a:gd name="T17" fmla="*/ 0 h 267"/>
                <a:gd name="T18" fmla="*/ 48 w 367"/>
                <a:gd name="T19" fmla="*/ 122 h 267"/>
                <a:gd name="T20" fmla="*/ 0 w 367"/>
                <a:gd name="T21" fmla="*/ 188 h 267"/>
                <a:gd name="T22" fmla="*/ 76 w 367"/>
                <a:gd name="T23" fmla="*/ 267 h 267"/>
                <a:gd name="T24" fmla="*/ 24 w 367"/>
                <a:gd name="T25" fmla="*/ 20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267">
                  <a:moveTo>
                    <a:pt x="24" y="205"/>
                  </a:moveTo>
                  <a:cubicBezTo>
                    <a:pt x="24" y="183"/>
                    <a:pt x="40" y="163"/>
                    <a:pt x="66" y="147"/>
                  </a:cubicBezTo>
                  <a:cubicBezTo>
                    <a:pt x="70" y="88"/>
                    <a:pt x="120" y="41"/>
                    <a:pt x="180" y="41"/>
                  </a:cubicBezTo>
                  <a:cubicBezTo>
                    <a:pt x="240" y="41"/>
                    <a:pt x="288" y="86"/>
                    <a:pt x="294" y="144"/>
                  </a:cubicBezTo>
                  <a:cubicBezTo>
                    <a:pt x="324" y="159"/>
                    <a:pt x="343" y="181"/>
                    <a:pt x="343" y="205"/>
                  </a:cubicBezTo>
                  <a:cubicBezTo>
                    <a:pt x="343" y="230"/>
                    <a:pt x="323" y="252"/>
                    <a:pt x="292" y="267"/>
                  </a:cubicBezTo>
                  <a:cubicBezTo>
                    <a:pt x="337" y="250"/>
                    <a:pt x="367" y="221"/>
                    <a:pt x="367" y="188"/>
                  </a:cubicBezTo>
                  <a:cubicBezTo>
                    <a:pt x="367" y="161"/>
                    <a:pt x="346" y="136"/>
                    <a:pt x="311" y="118"/>
                  </a:cubicBezTo>
                  <a:cubicBezTo>
                    <a:pt x="304" y="51"/>
                    <a:pt x="248" y="0"/>
                    <a:pt x="180" y="0"/>
                  </a:cubicBezTo>
                  <a:cubicBezTo>
                    <a:pt x="110" y="0"/>
                    <a:pt x="53" y="54"/>
                    <a:pt x="48" y="122"/>
                  </a:cubicBezTo>
                  <a:cubicBezTo>
                    <a:pt x="19" y="140"/>
                    <a:pt x="0" y="163"/>
                    <a:pt x="0" y="188"/>
                  </a:cubicBezTo>
                  <a:cubicBezTo>
                    <a:pt x="0" y="221"/>
                    <a:pt x="30" y="250"/>
                    <a:pt x="76" y="267"/>
                  </a:cubicBezTo>
                  <a:cubicBezTo>
                    <a:pt x="44" y="252"/>
                    <a:pt x="24" y="230"/>
                    <a:pt x="24" y="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7575466" y="3140734"/>
              <a:ext cx="1758216" cy="1371641"/>
            </a:xfrm>
            <a:custGeom>
              <a:avLst/>
              <a:gdLst>
                <a:gd name="T0" fmla="*/ 84 w 319"/>
                <a:gd name="T1" fmla="*/ 199 h 248"/>
                <a:gd name="T2" fmla="*/ 150 w 319"/>
                <a:gd name="T3" fmla="*/ 244 h 248"/>
                <a:gd name="T4" fmla="*/ 160 w 319"/>
                <a:gd name="T5" fmla="*/ 196 h 248"/>
                <a:gd name="T6" fmla="*/ 170 w 319"/>
                <a:gd name="T7" fmla="*/ 248 h 248"/>
                <a:gd name="T8" fmla="*/ 235 w 319"/>
                <a:gd name="T9" fmla="*/ 199 h 248"/>
                <a:gd name="T10" fmla="*/ 191 w 319"/>
                <a:gd name="T11" fmla="*/ 247 h 248"/>
                <a:gd name="T12" fmla="*/ 268 w 319"/>
                <a:gd name="T13" fmla="*/ 226 h 248"/>
                <a:gd name="T14" fmla="*/ 319 w 319"/>
                <a:gd name="T15" fmla="*/ 164 h 248"/>
                <a:gd name="T16" fmla="*/ 270 w 319"/>
                <a:gd name="T17" fmla="*/ 103 h 248"/>
                <a:gd name="T18" fmla="*/ 156 w 319"/>
                <a:gd name="T19" fmla="*/ 0 h 248"/>
                <a:gd name="T20" fmla="*/ 42 w 319"/>
                <a:gd name="T21" fmla="*/ 106 h 248"/>
                <a:gd name="T22" fmla="*/ 0 w 319"/>
                <a:gd name="T23" fmla="*/ 164 h 248"/>
                <a:gd name="T24" fmla="*/ 52 w 319"/>
                <a:gd name="T25" fmla="*/ 226 h 248"/>
                <a:gd name="T26" fmla="*/ 128 w 319"/>
                <a:gd name="T27" fmla="*/ 247 h 248"/>
                <a:gd name="T28" fmla="*/ 84 w 319"/>
                <a:gd name="T29" fmla="*/ 19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" h="248">
                  <a:moveTo>
                    <a:pt x="84" y="199"/>
                  </a:moveTo>
                  <a:cubicBezTo>
                    <a:pt x="150" y="244"/>
                    <a:pt x="150" y="244"/>
                    <a:pt x="150" y="244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235" y="199"/>
                    <a:pt x="235" y="199"/>
                    <a:pt x="235" y="19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220" y="244"/>
                    <a:pt x="247" y="237"/>
                    <a:pt x="268" y="226"/>
                  </a:cubicBezTo>
                  <a:cubicBezTo>
                    <a:pt x="299" y="211"/>
                    <a:pt x="319" y="189"/>
                    <a:pt x="319" y="164"/>
                  </a:cubicBezTo>
                  <a:cubicBezTo>
                    <a:pt x="319" y="140"/>
                    <a:pt x="300" y="118"/>
                    <a:pt x="270" y="103"/>
                  </a:cubicBezTo>
                  <a:cubicBezTo>
                    <a:pt x="264" y="45"/>
                    <a:pt x="216" y="0"/>
                    <a:pt x="156" y="0"/>
                  </a:cubicBezTo>
                  <a:cubicBezTo>
                    <a:pt x="96" y="0"/>
                    <a:pt x="46" y="47"/>
                    <a:pt x="42" y="106"/>
                  </a:cubicBezTo>
                  <a:cubicBezTo>
                    <a:pt x="16" y="122"/>
                    <a:pt x="0" y="142"/>
                    <a:pt x="0" y="164"/>
                  </a:cubicBezTo>
                  <a:cubicBezTo>
                    <a:pt x="0" y="189"/>
                    <a:pt x="20" y="211"/>
                    <a:pt x="52" y="226"/>
                  </a:cubicBezTo>
                  <a:cubicBezTo>
                    <a:pt x="73" y="237"/>
                    <a:pt x="99" y="244"/>
                    <a:pt x="128" y="247"/>
                  </a:cubicBezTo>
                  <a:cubicBezTo>
                    <a:pt x="84" y="199"/>
                    <a:pt x="84" y="199"/>
                    <a:pt x="84" y="19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038890" y="4225938"/>
              <a:ext cx="831368" cy="1259860"/>
            </a:xfrm>
            <a:custGeom>
              <a:avLst/>
              <a:gdLst>
                <a:gd name="T0" fmla="*/ 357 w 357"/>
                <a:gd name="T1" fmla="*/ 7 h 541"/>
                <a:gd name="T2" fmla="*/ 203 w 357"/>
                <a:gd name="T3" fmla="*/ 123 h 541"/>
                <a:gd name="T4" fmla="*/ 179 w 357"/>
                <a:gd name="T5" fmla="*/ 0 h 541"/>
                <a:gd name="T6" fmla="*/ 156 w 357"/>
                <a:gd name="T7" fmla="*/ 114 h 541"/>
                <a:gd name="T8" fmla="*/ 0 w 357"/>
                <a:gd name="T9" fmla="*/ 7 h 541"/>
                <a:gd name="T10" fmla="*/ 104 w 357"/>
                <a:gd name="T11" fmla="*/ 121 h 541"/>
                <a:gd name="T12" fmla="*/ 151 w 357"/>
                <a:gd name="T13" fmla="*/ 175 h 541"/>
                <a:gd name="T14" fmla="*/ 144 w 357"/>
                <a:gd name="T15" fmla="*/ 541 h 541"/>
                <a:gd name="T16" fmla="*/ 215 w 357"/>
                <a:gd name="T17" fmla="*/ 541 h 541"/>
                <a:gd name="T18" fmla="*/ 205 w 357"/>
                <a:gd name="T19" fmla="*/ 175 h 541"/>
                <a:gd name="T20" fmla="*/ 253 w 357"/>
                <a:gd name="T21" fmla="*/ 123 h 541"/>
                <a:gd name="T22" fmla="*/ 357 w 357"/>
                <a:gd name="T23" fmla="*/ 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541">
                  <a:moveTo>
                    <a:pt x="357" y="7"/>
                  </a:moveTo>
                  <a:lnTo>
                    <a:pt x="203" y="123"/>
                  </a:lnTo>
                  <a:lnTo>
                    <a:pt x="179" y="0"/>
                  </a:lnTo>
                  <a:lnTo>
                    <a:pt x="156" y="114"/>
                  </a:lnTo>
                  <a:lnTo>
                    <a:pt x="0" y="7"/>
                  </a:lnTo>
                  <a:lnTo>
                    <a:pt x="104" y="121"/>
                  </a:lnTo>
                  <a:lnTo>
                    <a:pt x="151" y="175"/>
                  </a:lnTo>
                  <a:lnTo>
                    <a:pt x="144" y="541"/>
                  </a:lnTo>
                  <a:lnTo>
                    <a:pt x="215" y="541"/>
                  </a:lnTo>
                  <a:lnTo>
                    <a:pt x="205" y="175"/>
                  </a:lnTo>
                  <a:lnTo>
                    <a:pt x="253" y="123"/>
                  </a:lnTo>
                  <a:lnTo>
                    <a:pt x="357" y="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89" name="Freeform 120"/>
            <p:cNvSpPr>
              <a:spLocks/>
            </p:cNvSpPr>
            <p:nvPr/>
          </p:nvSpPr>
          <p:spPr bwMode="auto">
            <a:xfrm>
              <a:off x="5998894" y="2975392"/>
              <a:ext cx="2226297" cy="1939859"/>
            </a:xfrm>
            <a:custGeom>
              <a:avLst/>
              <a:gdLst>
                <a:gd name="T0" fmla="*/ 330 w 404"/>
                <a:gd name="T1" fmla="*/ 100 h 351"/>
                <a:gd name="T2" fmla="*/ 202 w 404"/>
                <a:gd name="T3" fmla="*/ 0 h 351"/>
                <a:gd name="T4" fmla="*/ 74 w 404"/>
                <a:gd name="T5" fmla="*/ 100 h 351"/>
                <a:gd name="T6" fmla="*/ 0 w 404"/>
                <a:gd name="T7" fmla="*/ 219 h 351"/>
                <a:gd name="T8" fmla="*/ 132 w 404"/>
                <a:gd name="T9" fmla="*/ 351 h 351"/>
                <a:gd name="T10" fmla="*/ 186 w 404"/>
                <a:gd name="T11" fmla="*/ 339 h 351"/>
                <a:gd name="T12" fmla="*/ 187 w 404"/>
                <a:gd name="T13" fmla="*/ 326 h 351"/>
                <a:gd name="T14" fmla="*/ 167 w 404"/>
                <a:gd name="T15" fmla="*/ 302 h 351"/>
                <a:gd name="T16" fmla="*/ 132 w 404"/>
                <a:gd name="T17" fmla="*/ 309 h 351"/>
                <a:gd name="T18" fmla="*/ 42 w 404"/>
                <a:gd name="T19" fmla="*/ 219 h 351"/>
                <a:gd name="T20" fmla="*/ 92 w 404"/>
                <a:gd name="T21" fmla="*/ 138 h 351"/>
                <a:gd name="T22" fmla="*/ 110 w 404"/>
                <a:gd name="T23" fmla="*/ 129 h 351"/>
                <a:gd name="T24" fmla="*/ 114 w 404"/>
                <a:gd name="T25" fmla="*/ 110 h 351"/>
                <a:gd name="T26" fmla="*/ 202 w 404"/>
                <a:gd name="T27" fmla="*/ 42 h 351"/>
                <a:gd name="T28" fmla="*/ 290 w 404"/>
                <a:gd name="T29" fmla="*/ 110 h 351"/>
                <a:gd name="T30" fmla="*/ 295 w 404"/>
                <a:gd name="T31" fmla="*/ 129 h 351"/>
                <a:gd name="T32" fmla="*/ 312 w 404"/>
                <a:gd name="T33" fmla="*/ 138 h 351"/>
                <a:gd name="T34" fmla="*/ 362 w 404"/>
                <a:gd name="T35" fmla="*/ 219 h 351"/>
                <a:gd name="T36" fmla="*/ 272 w 404"/>
                <a:gd name="T37" fmla="*/ 309 h 351"/>
                <a:gd name="T38" fmla="*/ 237 w 404"/>
                <a:gd name="T39" fmla="*/ 302 h 351"/>
                <a:gd name="T40" fmla="*/ 217 w 404"/>
                <a:gd name="T41" fmla="*/ 326 h 351"/>
                <a:gd name="T42" fmla="*/ 218 w 404"/>
                <a:gd name="T43" fmla="*/ 339 h 351"/>
                <a:gd name="T44" fmla="*/ 272 w 404"/>
                <a:gd name="T45" fmla="*/ 351 h 351"/>
                <a:gd name="T46" fmla="*/ 404 w 404"/>
                <a:gd name="T47" fmla="*/ 219 h 351"/>
                <a:gd name="T48" fmla="*/ 330 w 404"/>
                <a:gd name="T49" fmla="*/ 10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4" h="351">
                  <a:moveTo>
                    <a:pt x="330" y="100"/>
                  </a:moveTo>
                  <a:cubicBezTo>
                    <a:pt x="316" y="43"/>
                    <a:pt x="264" y="0"/>
                    <a:pt x="202" y="0"/>
                  </a:cubicBezTo>
                  <a:cubicBezTo>
                    <a:pt x="140" y="0"/>
                    <a:pt x="88" y="43"/>
                    <a:pt x="74" y="100"/>
                  </a:cubicBezTo>
                  <a:cubicBezTo>
                    <a:pt x="30" y="122"/>
                    <a:pt x="0" y="167"/>
                    <a:pt x="0" y="219"/>
                  </a:cubicBezTo>
                  <a:cubicBezTo>
                    <a:pt x="0" y="292"/>
                    <a:pt x="59" y="351"/>
                    <a:pt x="132" y="351"/>
                  </a:cubicBezTo>
                  <a:cubicBezTo>
                    <a:pt x="152" y="351"/>
                    <a:pt x="170" y="347"/>
                    <a:pt x="186" y="339"/>
                  </a:cubicBezTo>
                  <a:cubicBezTo>
                    <a:pt x="187" y="326"/>
                    <a:pt x="187" y="326"/>
                    <a:pt x="187" y="326"/>
                  </a:cubicBezTo>
                  <a:cubicBezTo>
                    <a:pt x="167" y="302"/>
                    <a:pt x="167" y="302"/>
                    <a:pt x="167" y="302"/>
                  </a:cubicBezTo>
                  <a:cubicBezTo>
                    <a:pt x="156" y="307"/>
                    <a:pt x="144" y="309"/>
                    <a:pt x="132" y="309"/>
                  </a:cubicBezTo>
                  <a:cubicBezTo>
                    <a:pt x="82" y="309"/>
                    <a:pt x="42" y="269"/>
                    <a:pt x="42" y="219"/>
                  </a:cubicBezTo>
                  <a:cubicBezTo>
                    <a:pt x="42" y="184"/>
                    <a:pt x="61" y="153"/>
                    <a:pt x="92" y="138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24" y="70"/>
                    <a:pt x="160" y="42"/>
                    <a:pt x="202" y="42"/>
                  </a:cubicBezTo>
                  <a:cubicBezTo>
                    <a:pt x="244" y="42"/>
                    <a:pt x="280" y="70"/>
                    <a:pt x="290" y="110"/>
                  </a:cubicBezTo>
                  <a:cubicBezTo>
                    <a:pt x="295" y="129"/>
                    <a:pt x="295" y="129"/>
                    <a:pt x="295" y="129"/>
                  </a:cubicBezTo>
                  <a:cubicBezTo>
                    <a:pt x="312" y="138"/>
                    <a:pt x="312" y="138"/>
                    <a:pt x="312" y="138"/>
                  </a:cubicBezTo>
                  <a:cubicBezTo>
                    <a:pt x="343" y="153"/>
                    <a:pt x="362" y="184"/>
                    <a:pt x="362" y="219"/>
                  </a:cubicBezTo>
                  <a:cubicBezTo>
                    <a:pt x="362" y="269"/>
                    <a:pt x="322" y="309"/>
                    <a:pt x="272" y="309"/>
                  </a:cubicBezTo>
                  <a:cubicBezTo>
                    <a:pt x="260" y="309"/>
                    <a:pt x="248" y="307"/>
                    <a:pt x="237" y="302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39"/>
                    <a:pt x="218" y="339"/>
                    <a:pt x="218" y="339"/>
                  </a:cubicBezTo>
                  <a:cubicBezTo>
                    <a:pt x="234" y="347"/>
                    <a:pt x="253" y="351"/>
                    <a:pt x="272" y="351"/>
                  </a:cubicBezTo>
                  <a:cubicBezTo>
                    <a:pt x="345" y="351"/>
                    <a:pt x="404" y="292"/>
                    <a:pt x="404" y="219"/>
                  </a:cubicBezTo>
                  <a:cubicBezTo>
                    <a:pt x="404" y="167"/>
                    <a:pt x="374" y="122"/>
                    <a:pt x="330" y="1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93" name="Freeform 124"/>
            <p:cNvSpPr>
              <a:spLocks/>
            </p:cNvSpPr>
            <p:nvPr/>
          </p:nvSpPr>
          <p:spPr bwMode="auto">
            <a:xfrm>
              <a:off x="6231770" y="3208268"/>
              <a:ext cx="1762874" cy="1476435"/>
            </a:xfrm>
            <a:custGeom>
              <a:avLst/>
              <a:gdLst>
                <a:gd name="T0" fmla="*/ 146 w 320"/>
                <a:gd name="T1" fmla="*/ 249 h 267"/>
                <a:gd name="T2" fmla="*/ 151 w 320"/>
                <a:gd name="T3" fmla="*/ 246 h 267"/>
                <a:gd name="T4" fmla="*/ 160 w 320"/>
                <a:gd name="T5" fmla="*/ 152 h 267"/>
                <a:gd name="T6" fmla="*/ 170 w 320"/>
                <a:gd name="T7" fmla="*/ 246 h 267"/>
                <a:gd name="T8" fmla="*/ 174 w 320"/>
                <a:gd name="T9" fmla="*/ 249 h 267"/>
                <a:gd name="T10" fmla="*/ 235 w 320"/>
                <a:gd name="T11" fmla="*/ 213 h 267"/>
                <a:gd name="T12" fmla="*/ 195 w 320"/>
                <a:gd name="T13" fmla="*/ 260 h 267"/>
                <a:gd name="T14" fmla="*/ 230 w 320"/>
                <a:gd name="T15" fmla="*/ 267 h 267"/>
                <a:gd name="T16" fmla="*/ 320 w 320"/>
                <a:gd name="T17" fmla="*/ 177 h 267"/>
                <a:gd name="T18" fmla="*/ 270 w 320"/>
                <a:gd name="T19" fmla="*/ 96 h 267"/>
                <a:gd name="T20" fmla="*/ 253 w 320"/>
                <a:gd name="T21" fmla="*/ 87 h 267"/>
                <a:gd name="T22" fmla="*/ 248 w 320"/>
                <a:gd name="T23" fmla="*/ 68 h 267"/>
                <a:gd name="T24" fmla="*/ 160 w 320"/>
                <a:gd name="T25" fmla="*/ 0 h 267"/>
                <a:gd name="T26" fmla="*/ 72 w 320"/>
                <a:gd name="T27" fmla="*/ 68 h 267"/>
                <a:gd name="T28" fmla="*/ 68 w 320"/>
                <a:gd name="T29" fmla="*/ 87 h 267"/>
                <a:gd name="T30" fmla="*/ 50 w 320"/>
                <a:gd name="T31" fmla="*/ 96 h 267"/>
                <a:gd name="T32" fmla="*/ 0 w 320"/>
                <a:gd name="T33" fmla="*/ 177 h 267"/>
                <a:gd name="T34" fmla="*/ 90 w 320"/>
                <a:gd name="T35" fmla="*/ 267 h 267"/>
                <a:gd name="T36" fmla="*/ 125 w 320"/>
                <a:gd name="T37" fmla="*/ 260 h 267"/>
                <a:gd name="T38" fmla="*/ 85 w 320"/>
                <a:gd name="T39" fmla="*/ 213 h 267"/>
                <a:gd name="T40" fmla="*/ 146 w 320"/>
                <a:gd name="T41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267">
                  <a:moveTo>
                    <a:pt x="146" y="249"/>
                  </a:moveTo>
                  <a:cubicBezTo>
                    <a:pt x="151" y="246"/>
                    <a:pt x="151" y="246"/>
                    <a:pt x="151" y="246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4" y="249"/>
                    <a:pt x="174" y="249"/>
                    <a:pt x="174" y="249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195" y="260"/>
                    <a:pt x="195" y="260"/>
                    <a:pt x="195" y="260"/>
                  </a:cubicBezTo>
                  <a:cubicBezTo>
                    <a:pt x="206" y="265"/>
                    <a:pt x="218" y="267"/>
                    <a:pt x="230" y="267"/>
                  </a:cubicBezTo>
                  <a:cubicBezTo>
                    <a:pt x="280" y="267"/>
                    <a:pt x="320" y="227"/>
                    <a:pt x="320" y="177"/>
                  </a:cubicBezTo>
                  <a:cubicBezTo>
                    <a:pt x="320" y="142"/>
                    <a:pt x="301" y="111"/>
                    <a:pt x="270" y="96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38" y="28"/>
                    <a:pt x="202" y="0"/>
                    <a:pt x="160" y="0"/>
                  </a:cubicBezTo>
                  <a:cubicBezTo>
                    <a:pt x="118" y="0"/>
                    <a:pt x="82" y="28"/>
                    <a:pt x="72" y="68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19" y="111"/>
                    <a:pt x="0" y="142"/>
                    <a:pt x="0" y="177"/>
                  </a:cubicBezTo>
                  <a:cubicBezTo>
                    <a:pt x="0" y="227"/>
                    <a:pt x="40" y="267"/>
                    <a:pt x="90" y="267"/>
                  </a:cubicBezTo>
                  <a:cubicBezTo>
                    <a:pt x="102" y="267"/>
                    <a:pt x="114" y="265"/>
                    <a:pt x="125" y="260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46" y="249"/>
                    <a:pt x="146" y="249"/>
                    <a:pt x="146" y="24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94" name="Freeform 125"/>
            <p:cNvSpPr>
              <a:spLocks/>
            </p:cNvSpPr>
            <p:nvPr/>
          </p:nvSpPr>
          <p:spPr bwMode="auto">
            <a:xfrm>
              <a:off x="6699851" y="4048952"/>
              <a:ext cx="826711" cy="1436846"/>
            </a:xfrm>
            <a:custGeom>
              <a:avLst/>
              <a:gdLst>
                <a:gd name="T0" fmla="*/ 260 w 355"/>
                <a:gd name="T1" fmla="*/ 256 h 617"/>
                <a:gd name="T2" fmla="*/ 355 w 355"/>
                <a:gd name="T3" fmla="*/ 145 h 617"/>
                <a:gd name="T4" fmla="*/ 210 w 355"/>
                <a:gd name="T5" fmla="*/ 230 h 617"/>
                <a:gd name="T6" fmla="*/ 201 w 355"/>
                <a:gd name="T7" fmla="*/ 235 h 617"/>
                <a:gd name="T8" fmla="*/ 201 w 355"/>
                <a:gd name="T9" fmla="*/ 223 h 617"/>
                <a:gd name="T10" fmla="*/ 177 w 355"/>
                <a:gd name="T11" fmla="*/ 0 h 617"/>
                <a:gd name="T12" fmla="*/ 156 w 355"/>
                <a:gd name="T13" fmla="*/ 223 h 617"/>
                <a:gd name="T14" fmla="*/ 153 w 355"/>
                <a:gd name="T15" fmla="*/ 235 h 617"/>
                <a:gd name="T16" fmla="*/ 144 w 355"/>
                <a:gd name="T17" fmla="*/ 230 h 617"/>
                <a:gd name="T18" fmla="*/ 0 w 355"/>
                <a:gd name="T19" fmla="*/ 145 h 617"/>
                <a:gd name="T20" fmla="*/ 94 w 355"/>
                <a:gd name="T21" fmla="*/ 256 h 617"/>
                <a:gd name="T22" fmla="*/ 142 w 355"/>
                <a:gd name="T23" fmla="*/ 313 h 617"/>
                <a:gd name="T24" fmla="*/ 139 w 355"/>
                <a:gd name="T25" fmla="*/ 346 h 617"/>
                <a:gd name="T26" fmla="*/ 123 w 355"/>
                <a:gd name="T27" fmla="*/ 617 h 617"/>
                <a:gd name="T28" fmla="*/ 232 w 355"/>
                <a:gd name="T29" fmla="*/ 617 h 617"/>
                <a:gd name="T30" fmla="*/ 215 w 355"/>
                <a:gd name="T31" fmla="*/ 346 h 617"/>
                <a:gd name="T32" fmla="*/ 213 w 355"/>
                <a:gd name="T33" fmla="*/ 313 h 617"/>
                <a:gd name="T34" fmla="*/ 260 w 355"/>
                <a:gd name="T35" fmla="*/ 25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617">
                  <a:moveTo>
                    <a:pt x="260" y="256"/>
                  </a:moveTo>
                  <a:lnTo>
                    <a:pt x="355" y="145"/>
                  </a:lnTo>
                  <a:lnTo>
                    <a:pt x="210" y="230"/>
                  </a:lnTo>
                  <a:lnTo>
                    <a:pt x="201" y="235"/>
                  </a:lnTo>
                  <a:lnTo>
                    <a:pt x="201" y="223"/>
                  </a:lnTo>
                  <a:lnTo>
                    <a:pt x="177" y="0"/>
                  </a:lnTo>
                  <a:lnTo>
                    <a:pt x="156" y="223"/>
                  </a:lnTo>
                  <a:lnTo>
                    <a:pt x="153" y="235"/>
                  </a:lnTo>
                  <a:lnTo>
                    <a:pt x="144" y="230"/>
                  </a:lnTo>
                  <a:lnTo>
                    <a:pt x="0" y="145"/>
                  </a:lnTo>
                  <a:lnTo>
                    <a:pt x="94" y="256"/>
                  </a:lnTo>
                  <a:lnTo>
                    <a:pt x="142" y="313"/>
                  </a:lnTo>
                  <a:lnTo>
                    <a:pt x="139" y="346"/>
                  </a:lnTo>
                  <a:lnTo>
                    <a:pt x="123" y="617"/>
                  </a:lnTo>
                  <a:lnTo>
                    <a:pt x="232" y="617"/>
                  </a:lnTo>
                  <a:lnTo>
                    <a:pt x="215" y="346"/>
                  </a:lnTo>
                  <a:lnTo>
                    <a:pt x="213" y="313"/>
                  </a:lnTo>
                  <a:lnTo>
                    <a:pt x="260" y="25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07" name="Freeform 138"/>
            <p:cNvSpPr>
              <a:spLocks/>
            </p:cNvSpPr>
            <p:nvPr/>
          </p:nvSpPr>
          <p:spPr bwMode="auto">
            <a:xfrm>
              <a:off x="9436148" y="3203611"/>
              <a:ext cx="2023695" cy="1762873"/>
            </a:xfrm>
            <a:custGeom>
              <a:avLst/>
              <a:gdLst>
                <a:gd name="T0" fmla="*/ 300 w 367"/>
                <a:gd name="T1" fmla="*/ 92 h 319"/>
                <a:gd name="T2" fmla="*/ 184 w 367"/>
                <a:gd name="T3" fmla="*/ 0 h 319"/>
                <a:gd name="T4" fmla="*/ 67 w 367"/>
                <a:gd name="T5" fmla="*/ 92 h 319"/>
                <a:gd name="T6" fmla="*/ 0 w 367"/>
                <a:gd name="T7" fmla="*/ 199 h 319"/>
                <a:gd name="T8" fmla="*/ 120 w 367"/>
                <a:gd name="T9" fmla="*/ 319 h 319"/>
                <a:gd name="T10" fmla="*/ 169 w 367"/>
                <a:gd name="T11" fmla="*/ 309 h 319"/>
                <a:gd name="T12" fmla="*/ 170 w 367"/>
                <a:gd name="T13" fmla="*/ 296 h 319"/>
                <a:gd name="T14" fmla="*/ 152 w 367"/>
                <a:gd name="T15" fmla="*/ 275 h 319"/>
                <a:gd name="T16" fmla="*/ 120 w 367"/>
                <a:gd name="T17" fmla="*/ 281 h 319"/>
                <a:gd name="T18" fmla="*/ 38 w 367"/>
                <a:gd name="T19" fmla="*/ 199 h 319"/>
                <a:gd name="T20" fmla="*/ 84 w 367"/>
                <a:gd name="T21" fmla="*/ 125 h 319"/>
                <a:gd name="T22" fmla="*/ 100 w 367"/>
                <a:gd name="T23" fmla="*/ 118 h 319"/>
                <a:gd name="T24" fmla="*/ 104 w 367"/>
                <a:gd name="T25" fmla="*/ 101 h 319"/>
                <a:gd name="T26" fmla="*/ 184 w 367"/>
                <a:gd name="T27" fmla="*/ 38 h 319"/>
                <a:gd name="T28" fmla="*/ 263 w 367"/>
                <a:gd name="T29" fmla="*/ 101 h 319"/>
                <a:gd name="T30" fmla="*/ 268 w 367"/>
                <a:gd name="T31" fmla="*/ 118 h 319"/>
                <a:gd name="T32" fmla="*/ 283 w 367"/>
                <a:gd name="T33" fmla="*/ 125 h 319"/>
                <a:gd name="T34" fmla="*/ 329 w 367"/>
                <a:gd name="T35" fmla="*/ 199 h 319"/>
                <a:gd name="T36" fmla="*/ 247 w 367"/>
                <a:gd name="T37" fmla="*/ 281 h 319"/>
                <a:gd name="T38" fmla="*/ 216 w 367"/>
                <a:gd name="T39" fmla="*/ 275 h 319"/>
                <a:gd name="T40" fmla="*/ 197 w 367"/>
                <a:gd name="T41" fmla="*/ 296 h 319"/>
                <a:gd name="T42" fmla="*/ 198 w 367"/>
                <a:gd name="T43" fmla="*/ 309 h 319"/>
                <a:gd name="T44" fmla="*/ 247 w 367"/>
                <a:gd name="T45" fmla="*/ 319 h 319"/>
                <a:gd name="T46" fmla="*/ 367 w 367"/>
                <a:gd name="T47" fmla="*/ 199 h 319"/>
                <a:gd name="T48" fmla="*/ 300 w 367"/>
                <a:gd name="T49" fmla="*/ 9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7" h="319">
                  <a:moveTo>
                    <a:pt x="300" y="92"/>
                  </a:moveTo>
                  <a:cubicBezTo>
                    <a:pt x="287" y="39"/>
                    <a:pt x="240" y="0"/>
                    <a:pt x="184" y="0"/>
                  </a:cubicBezTo>
                  <a:cubicBezTo>
                    <a:pt x="127" y="0"/>
                    <a:pt x="80" y="39"/>
                    <a:pt x="67" y="92"/>
                  </a:cubicBezTo>
                  <a:cubicBezTo>
                    <a:pt x="28" y="111"/>
                    <a:pt x="0" y="152"/>
                    <a:pt x="0" y="199"/>
                  </a:cubicBezTo>
                  <a:cubicBezTo>
                    <a:pt x="0" y="265"/>
                    <a:pt x="54" y="319"/>
                    <a:pt x="120" y="319"/>
                  </a:cubicBezTo>
                  <a:cubicBezTo>
                    <a:pt x="138" y="319"/>
                    <a:pt x="154" y="315"/>
                    <a:pt x="169" y="309"/>
                  </a:cubicBezTo>
                  <a:cubicBezTo>
                    <a:pt x="170" y="296"/>
                    <a:pt x="170" y="296"/>
                    <a:pt x="170" y="296"/>
                  </a:cubicBezTo>
                  <a:cubicBezTo>
                    <a:pt x="152" y="275"/>
                    <a:pt x="152" y="275"/>
                    <a:pt x="152" y="275"/>
                  </a:cubicBezTo>
                  <a:cubicBezTo>
                    <a:pt x="142" y="279"/>
                    <a:pt x="131" y="281"/>
                    <a:pt x="120" y="281"/>
                  </a:cubicBezTo>
                  <a:cubicBezTo>
                    <a:pt x="75" y="281"/>
                    <a:pt x="38" y="244"/>
                    <a:pt x="38" y="199"/>
                  </a:cubicBezTo>
                  <a:cubicBezTo>
                    <a:pt x="38" y="168"/>
                    <a:pt x="56" y="139"/>
                    <a:pt x="84" y="125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13" y="64"/>
                    <a:pt x="146" y="38"/>
                    <a:pt x="184" y="38"/>
                  </a:cubicBezTo>
                  <a:cubicBezTo>
                    <a:pt x="222" y="38"/>
                    <a:pt x="254" y="64"/>
                    <a:pt x="263" y="101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83" y="125"/>
                    <a:pt x="283" y="125"/>
                    <a:pt x="283" y="125"/>
                  </a:cubicBezTo>
                  <a:cubicBezTo>
                    <a:pt x="312" y="139"/>
                    <a:pt x="329" y="168"/>
                    <a:pt x="329" y="199"/>
                  </a:cubicBezTo>
                  <a:cubicBezTo>
                    <a:pt x="329" y="244"/>
                    <a:pt x="292" y="281"/>
                    <a:pt x="247" y="281"/>
                  </a:cubicBezTo>
                  <a:cubicBezTo>
                    <a:pt x="236" y="281"/>
                    <a:pt x="226" y="279"/>
                    <a:pt x="216" y="275"/>
                  </a:cubicBezTo>
                  <a:cubicBezTo>
                    <a:pt x="197" y="296"/>
                    <a:pt x="197" y="296"/>
                    <a:pt x="197" y="296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213" y="315"/>
                    <a:pt x="230" y="319"/>
                    <a:pt x="247" y="319"/>
                  </a:cubicBezTo>
                  <a:cubicBezTo>
                    <a:pt x="313" y="319"/>
                    <a:pt x="367" y="265"/>
                    <a:pt x="367" y="199"/>
                  </a:cubicBezTo>
                  <a:cubicBezTo>
                    <a:pt x="367" y="152"/>
                    <a:pt x="340" y="111"/>
                    <a:pt x="300" y="9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11" name="Freeform 142"/>
            <p:cNvSpPr>
              <a:spLocks/>
            </p:cNvSpPr>
            <p:nvPr/>
          </p:nvSpPr>
          <p:spPr bwMode="auto">
            <a:xfrm>
              <a:off x="9645736" y="3413199"/>
              <a:ext cx="1604518" cy="1343696"/>
            </a:xfrm>
            <a:custGeom>
              <a:avLst/>
              <a:gdLst>
                <a:gd name="T0" fmla="*/ 133 w 291"/>
                <a:gd name="T1" fmla="*/ 226 h 243"/>
                <a:gd name="T2" fmla="*/ 137 w 291"/>
                <a:gd name="T3" fmla="*/ 224 h 243"/>
                <a:gd name="T4" fmla="*/ 146 w 291"/>
                <a:gd name="T5" fmla="*/ 138 h 243"/>
                <a:gd name="T6" fmla="*/ 154 w 291"/>
                <a:gd name="T7" fmla="*/ 224 h 243"/>
                <a:gd name="T8" fmla="*/ 159 w 291"/>
                <a:gd name="T9" fmla="*/ 226 h 243"/>
                <a:gd name="T10" fmla="*/ 214 w 291"/>
                <a:gd name="T11" fmla="*/ 194 h 243"/>
                <a:gd name="T12" fmla="*/ 178 w 291"/>
                <a:gd name="T13" fmla="*/ 237 h 243"/>
                <a:gd name="T14" fmla="*/ 209 w 291"/>
                <a:gd name="T15" fmla="*/ 243 h 243"/>
                <a:gd name="T16" fmla="*/ 291 w 291"/>
                <a:gd name="T17" fmla="*/ 161 h 243"/>
                <a:gd name="T18" fmla="*/ 245 w 291"/>
                <a:gd name="T19" fmla="*/ 87 h 243"/>
                <a:gd name="T20" fmla="*/ 230 w 291"/>
                <a:gd name="T21" fmla="*/ 80 h 243"/>
                <a:gd name="T22" fmla="*/ 225 w 291"/>
                <a:gd name="T23" fmla="*/ 63 h 243"/>
                <a:gd name="T24" fmla="*/ 146 w 291"/>
                <a:gd name="T25" fmla="*/ 0 h 243"/>
                <a:gd name="T26" fmla="*/ 66 w 291"/>
                <a:gd name="T27" fmla="*/ 63 h 243"/>
                <a:gd name="T28" fmla="*/ 62 w 291"/>
                <a:gd name="T29" fmla="*/ 80 h 243"/>
                <a:gd name="T30" fmla="*/ 46 w 291"/>
                <a:gd name="T31" fmla="*/ 87 h 243"/>
                <a:gd name="T32" fmla="*/ 0 w 291"/>
                <a:gd name="T33" fmla="*/ 161 h 243"/>
                <a:gd name="T34" fmla="*/ 82 w 291"/>
                <a:gd name="T35" fmla="*/ 243 h 243"/>
                <a:gd name="T36" fmla="*/ 114 w 291"/>
                <a:gd name="T37" fmla="*/ 237 h 243"/>
                <a:gd name="T38" fmla="*/ 77 w 291"/>
                <a:gd name="T39" fmla="*/ 194 h 243"/>
                <a:gd name="T40" fmla="*/ 133 w 291"/>
                <a:gd name="T41" fmla="*/ 2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243">
                  <a:moveTo>
                    <a:pt x="133" y="226"/>
                  </a:moveTo>
                  <a:cubicBezTo>
                    <a:pt x="137" y="224"/>
                    <a:pt x="137" y="224"/>
                    <a:pt x="137" y="224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54" y="224"/>
                    <a:pt x="154" y="224"/>
                    <a:pt x="154" y="224"/>
                  </a:cubicBezTo>
                  <a:cubicBezTo>
                    <a:pt x="159" y="226"/>
                    <a:pt x="159" y="226"/>
                    <a:pt x="159" y="226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88" y="241"/>
                    <a:pt x="198" y="243"/>
                    <a:pt x="209" y="243"/>
                  </a:cubicBezTo>
                  <a:cubicBezTo>
                    <a:pt x="254" y="243"/>
                    <a:pt x="291" y="206"/>
                    <a:pt x="291" y="161"/>
                  </a:cubicBezTo>
                  <a:cubicBezTo>
                    <a:pt x="291" y="130"/>
                    <a:pt x="274" y="101"/>
                    <a:pt x="245" y="87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16" y="26"/>
                    <a:pt x="184" y="0"/>
                    <a:pt x="146" y="0"/>
                  </a:cubicBezTo>
                  <a:cubicBezTo>
                    <a:pt x="108" y="0"/>
                    <a:pt x="75" y="26"/>
                    <a:pt x="66" y="63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8" y="101"/>
                    <a:pt x="0" y="130"/>
                    <a:pt x="0" y="161"/>
                  </a:cubicBezTo>
                  <a:cubicBezTo>
                    <a:pt x="0" y="206"/>
                    <a:pt x="37" y="243"/>
                    <a:pt x="82" y="243"/>
                  </a:cubicBezTo>
                  <a:cubicBezTo>
                    <a:pt x="93" y="243"/>
                    <a:pt x="104" y="241"/>
                    <a:pt x="114" y="237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133" y="226"/>
                    <a:pt x="133" y="226"/>
                    <a:pt x="133" y="226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12" name="Freeform 143"/>
            <p:cNvSpPr>
              <a:spLocks/>
            </p:cNvSpPr>
            <p:nvPr/>
          </p:nvSpPr>
          <p:spPr bwMode="auto">
            <a:xfrm>
              <a:off x="10071900" y="4174705"/>
              <a:ext cx="754519" cy="1311093"/>
            </a:xfrm>
            <a:custGeom>
              <a:avLst/>
              <a:gdLst>
                <a:gd name="T0" fmla="*/ 238 w 324"/>
                <a:gd name="T1" fmla="*/ 235 h 563"/>
                <a:gd name="T2" fmla="*/ 324 w 324"/>
                <a:gd name="T3" fmla="*/ 133 h 563"/>
                <a:gd name="T4" fmla="*/ 194 w 324"/>
                <a:gd name="T5" fmla="*/ 209 h 563"/>
                <a:gd name="T6" fmla="*/ 184 w 324"/>
                <a:gd name="T7" fmla="*/ 216 h 563"/>
                <a:gd name="T8" fmla="*/ 182 w 324"/>
                <a:gd name="T9" fmla="*/ 205 h 563"/>
                <a:gd name="T10" fmla="*/ 163 w 324"/>
                <a:gd name="T11" fmla="*/ 0 h 563"/>
                <a:gd name="T12" fmla="*/ 141 w 324"/>
                <a:gd name="T13" fmla="*/ 205 h 563"/>
                <a:gd name="T14" fmla="*/ 141 w 324"/>
                <a:gd name="T15" fmla="*/ 216 h 563"/>
                <a:gd name="T16" fmla="*/ 132 w 324"/>
                <a:gd name="T17" fmla="*/ 209 h 563"/>
                <a:gd name="T18" fmla="*/ 0 w 324"/>
                <a:gd name="T19" fmla="*/ 133 h 563"/>
                <a:gd name="T20" fmla="*/ 87 w 324"/>
                <a:gd name="T21" fmla="*/ 235 h 563"/>
                <a:gd name="T22" fmla="*/ 130 w 324"/>
                <a:gd name="T23" fmla="*/ 285 h 563"/>
                <a:gd name="T24" fmla="*/ 127 w 324"/>
                <a:gd name="T25" fmla="*/ 316 h 563"/>
                <a:gd name="T26" fmla="*/ 113 w 324"/>
                <a:gd name="T27" fmla="*/ 563 h 563"/>
                <a:gd name="T28" fmla="*/ 210 w 324"/>
                <a:gd name="T29" fmla="*/ 563 h 563"/>
                <a:gd name="T30" fmla="*/ 196 w 324"/>
                <a:gd name="T31" fmla="*/ 316 h 563"/>
                <a:gd name="T32" fmla="*/ 194 w 324"/>
                <a:gd name="T33" fmla="*/ 288 h 563"/>
                <a:gd name="T34" fmla="*/ 238 w 324"/>
                <a:gd name="T35" fmla="*/ 23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563">
                  <a:moveTo>
                    <a:pt x="238" y="235"/>
                  </a:moveTo>
                  <a:lnTo>
                    <a:pt x="324" y="133"/>
                  </a:lnTo>
                  <a:lnTo>
                    <a:pt x="194" y="209"/>
                  </a:lnTo>
                  <a:lnTo>
                    <a:pt x="184" y="216"/>
                  </a:lnTo>
                  <a:lnTo>
                    <a:pt x="182" y="205"/>
                  </a:lnTo>
                  <a:lnTo>
                    <a:pt x="163" y="0"/>
                  </a:lnTo>
                  <a:lnTo>
                    <a:pt x="141" y="205"/>
                  </a:lnTo>
                  <a:lnTo>
                    <a:pt x="141" y="216"/>
                  </a:lnTo>
                  <a:lnTo>
                    <a:pt x="132" y="209"/>
                  </a:lnTo>
                  <a:lnTo>
                    <a:pt x="0" y="133"/>
                  </a:lnTo>
                  <a:lnTo>
                    <a:pt x="87" y="235"/>
                  </a:lnTo>
                  <a:lnTo>
                    <a:pt x="130" y="285"/>
                  </a:lnTo>
                  <a:lnTo>
                    <a:pt x="127" y="316"/>
                  </a:lnTo>
                  <a:lnTo>
                    <a:pt x="113" y="563"/>
                  </a:lnTo>
                  <a:lnTo>
                    <a:pt x="210" y="563"/>
                  </a:lnTo>
                  <a:lnTo>
                    <a:pt x="196" y="316"/>
                  </a:lnTo>
                  <a:lnTo>
                    <a:pt x="194" y="288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36" name="Oval 167"/>
            <p:cNvSpPr>
              <a:spLocks noChangeArrowheads="1"/>
            </p:cNvSpPr>
            <p:nvPr/>
          </p:nvSpPr>
          <p:spPr bwMode="auto">
            <a:xfrm>
              <a:off x="4517800" y="3280460"/>
              <a:ext cx="1327395" cy="13320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37" name="Freeform 168"/>
            <p:cNvSpPr>
              <a:spLocks/>
            </p:cNvSpPr>
            <p:nvPr/>
          </p:nvSpPr>
          <p:spPr bwMode="auto">
            <a:xfrm>
              <a:off x="4808896" y="3804432"/>
              <a:ext cx="721917" cy="1681366"/>
            </a:xfrm>
            <a:custGeom>
              <a:avLst/>
              <a:gdLst>
                <a:gd name="T0" fmla="*/ 310 w 310"/>
                <a:gd name="T1" fmla="*/ 128 h 722"/>
                <a:gd name="T2" fmla="*/ 178 w 310"/>
                <a:gd name="T3" fmla="*/ 204 h 722"/>
                <a:gd name="T4" fmla="*/ 159 w 310"/>
                <a:gd name="T5" fmla="*/ 0 h 722"/>
                <a:gd name="T6" fmla="*/ 137 w 310"/>
                <a:gd name="T7" fmla="*/ 204 h 722"/>
                <a:gd name="T8" fmla="*/ 0 w 310"/>
                <a:gd name="T9" fmla="*/ 128 h 722"/>
                <a:gd name="T10" fmla="*/ 119 w 310"/>
                <a:gd name="T11" fmla="*/ 273 h 722"/>
                <a:gd name="T12" fmla="*/ 119 w 310"/>
                <a:gd name="T13" fmla="*/ 722 h 722"/>
                <a:gd name="T14" fmla="*/ 185 w 310"/>
                <a:gd name="T15" fmla="*/ 722 h 722"/>
                <a:gd name="T16" fmla="*/ 185 w 310"/>
                <a:gd name="T17" fmla="*/ 273 h 722"/>
                <a:gd name="T18" fmla="*/ 310 w 310"/>
                <a:gd name="T19" fmla="*/ 128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722">
                  <a:moveTo>
                    <a:pt x="310" y="128"/>
                  </a:moveTo>
                  <a:lnTo>
                    <a:pt x="178" y="204"/>
                  </a:lnTo>
                  <a:lnTo>
                    <a:pt x="159" y="0"/>
                  </a:lnTo>
                  <a:lnTo>
                    <a:pt x="137" y="204"/>
                  </a:lnTo>
                  <a:lnTo>
                    <a:pt x="0" y="128"/>
                  </a:lnTo>
                  <a:lnTo>
                    <a:pt x="119" y="273"/>
                  </a:lnTo>
                  <a:lnTo>
                    <a:pt x="119" y="722"/>
                  </a:lnTo>
                  <a:lnTo>
                    <a:pt x="185" y="722"/>
                  </a:lnTo>
                  <a:lnTo>
                    <a:pt x="185" y="273"/>
                  </a:lnTo>
                  <a:lnTo>
                    <a:pt x="310" y="12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sp>
        <p:nvSpPr>
          <p:cNvPr id="271" name="Freeform 202"/>
          <p:cNvSpPr>
            <a:spLocks/>
          </p:cNvSpPr>
          <p:nvPr/>
        </p:nvSpPr>
        <p:spPr bwMode="auto">
          <a:xfrm>
            <a:off x="6529110" y="4910871"/>
            <a:ext cx="44247" cy="60548"/>
          </a:xfrm>
          <a:custGeom>
            <a:avLst/>
            <a:gdLst>
              <a:gd name="T0" fmla="*/ 0 w 8"/>
              <a:gd name="T1" fmla="*/ 0 h 11"/>
              <a:gd name="T2" fmla="*/ 0 w 8"/>
              <a:gd name="T3" fmla="*/ 0 h 11"/>
              <a:gd name="T4" fmla="*/ 0 w 8"/>
              <a:gd name="T5" fmla="*/ 0 h 11"/>
              <a:gd name="T6" fmla="*/ 8 w 8"/>
              <a:gd name="T7" fmla="*/ 11 h 11"/>
              <a:gd name="T8" fmla="*/ 8 w 8"/>
              <a:gd name="T9" fmla="*/ 10 h 11"/>
              <a:gd name="T10" fmla="*/ 0 w 8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4" y="5"/>
                  <a:pt x="8" y="11"/>
                </a:cubicBezTo>
                <a:cubicBezTo>
                  <a:pt x="8" y="10"/>
                  <a:pt x="8" y="10"/>
                  <a:pt x="8" y="10"/>
                </a:cubicBezTo>
                <a:cubicBezTo>
                  <a:pt x="3" y="4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272" name="Freeform 203"/>
          <p:cNvSpPr>
            <a:spLocks/>
          </p:cNvSpPr>
          <p:nvPr/>
        </p:nvSpPr>
        <p:spPr bwMode="auto">
          <a:xfrm>
            <a:off x="6573357" y="4964431"/>
            <a:ext cx="93151" cy="128083"/>
          </a:xfrm>
          <a:custGeom>
            <a:avLst/>
            <a:gdLst>
              <a:gd name="T0" fmla="*/ 0 w 17"/>
              <a:gd name="T1" fmla="*/ 0 h 23"/>
              <a:gd name="T2" fmla="*/ 0 w 17"/>
              <a:gd name="T3" fmla="*/ 1 h 23"/>
              <a:gd name="T4" fmla="*/ 17 w 17"/>
              <a:gd name="T5" fmla="*/ 23 h 23"/>
              <a:gd name="T6" fmla="*/ 17 w 17"/>
              <a:gd name="T7" fmla="*/ 22 h 23"/>
              <a:gd name="T8" fmla="*/ 0 w 17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5" y="6"/>
                  <a:pt x="10" y="14"/>
                  <a:pt x="17" y="23"/>
                </a:cubicBezTo>
                <a:cubicBezTo>
                  <a:pt x="17" y="22"/>
                  <a:pt x="17" y="22"/>
                  <a:pt x="17" y="22"/>
                </a:cubicBezTo>
                <a:cubicBezTo>
                  <a:pt x="10" y="13"/>
                  <a:pt x="5" y="6"/>
                  <a:pt x="0" y="0"/>
                </a:cubicBezTo>
              </a:path>
            </a:pathLst>
          </a:custGeom>
          <a:solidFill>
            <a:srgbClr val="9693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273" name="Freeform 204"/>
          <p:cNvSpPr>
            <a:spLocks/>
          </p:cNvSpPr>
          <p:nvPr/>
        </p:nvSpPr>
        <p:spPr bwMode="auto">
          <a:xfrm>
            <a:off x="6666507" y="5085529"/>
            <a:ext cx="104795" cy="144383"/>
          </a:xfrm>
          <a:custGeom>
            <a:avLst/>
            <a:gdLst>
              <a:gd name="T0" fmla="*/ 0 w 19"/>
              <a:gd name="T1" fmla="*/ 0 h 26"/>
              <a:gd name="T2" fmla="*/ 0 w 19"/>
              <a:gd name="T3" fmla="*/ 1 h 26"/>
              <a:gd name="T4" fmla="*/ 18 w 19"/>
              <a:gd name="T5" fmla="*/ 26 h 26"/>
              <a:gd name="T6" fmla="*/ 19 w 19"/>
              <a:gd name="T7" fmla="*/ 26 h 26"/>
              <a:gd name="T8" fmla="*/ 0 w 19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6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6" y="8"/>
                  <a:pt x="12" y="16"/>
                  <a:pt x="18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2" y="16"/>
                  <a:pt x="6" y="7"/>
                  <a:pt x="0" y="0"/>
                </a:cubicBezTo>
              </a:path>
            </a:pathLst>
          </a:custGeom>
          <a:solidFill>
            <a:srgbClr val="ABA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36896" y="2835283"/>
            <a:ext cx="9212587" cy="2226991"/>
            <a:chOff x="1057259" y="2744845"/>
            <a:chExt cx="11338746" cy="2740954"/>
          </a:xfrm>
        </p:grpSpPr>
        <p:sp>
          <p:nvSpPr>
            <p:cNvPr id="170" name="Freeform 101"/>
            <p:cNvSpPr>
              <a:spLocks/>
            </p:cNvSpPr>
            <p:nvPr/>
          </p:nvSpPr>
          <p:spPr bwMode="auto">
            <a:xfrm>
              <a:off x="2428900" y="3140734"/>
              <a:ext cx="2077257" cy="1809448"/>
            </a:xfrm>
            <a:custGeom>
              <a:avLst/>
              <a:gdLst>
                <a:gd name="T0" fmla="*/ 308 w 377"/>
                <a:gd name="T1" fmla="*/ 94 h 327"/>
                <a:gd name="T2" fmla="*/ 189 w 377"/>
                <a:gd name="T3" fmla="*/ 0 h 327"/>
                <a:gd name="T4" fmla="*/ 69 w 377"/>
                <a:gd name="T5" fmla="*/ 94 h 327"/>
                <a:gd name="T6" fmla="*/ 0 w 377"/>
                <a:gd name="T7" fmla="*/ 204 h 327"/>
                <a:gd name="T8" fmla="*/ 124 w 377"/>
                <a:gd name="T9" fmla="*/ 327 h 327"/>
                <a:gd name="T10" fmla="*/ 174 w 377"/>
                <a:gd name="T11" fmla="*/ 317 h 327"/>
                <a:gd name="T12" fmla="*/ 175 w 377"/>
                <a:gd name="T13" fmla="*/ 304 h 327"/>
                <a:gd name="T14" fmla="*/ 156 w 377"/>
                <a:gd name="T15" fmla="*/ 282 h 327"/>
                <a:gd name="T16" fmla="*/ 124 w 377"/>
                <a:gd name="T17" fmla="*/ 289 h 327"/>
                <a:gd name="T18" fmla="*/ 39 w 377"/>
                <a:gd name="T19" fmla="*/ 204 h 327"/>
                <a:gd name="T20" fmla="*/ 86 w 377"/>
                <a:gd name="T21" fmla="*/ 128 h 327"/>
                <a:gd name="T22" fmla="*/ 102 w 377"/>
                <a:gd name="T23" fmla="*/ 120 h 327"/>
                <a:gd name="T24" fmla="*/ 107 w 377"/>
                <a:gd name="T25" fmla="*/ 103 h 327"/>
                <a:gd name="T26" fmla="*/ 189 w 377"/>
                <a:gd name="T27" fmla="*/ 39 h 327"/>
                <a:gd name="T28" fmla="*/ 271 w 377"/>
                <a:gd name="T29" fmla="*/ 103 h 327"/>
                <a:gd name="T30" fmla="*/ 275 w 377"/>
                <a:gd name="T31" fmla="*/ 120 h 327"/>
                <a:gd name="T32" fmla="*/ 291 w 377"/>
                <a:gd name="T33" fmla="*/ 128 h 327"/>
                <a:gd name="T34" fmla="*/ 338 w 377"/>
                <a:gd name="T35" fmla="*/ 204 h 327"/>
                <a:gd name="T36" fmla="*/ 254 w 377"/>
                <a:gd name="T37" fmla="*/ 289 h 327"/>
                <a:gd name="T38" fmla="*/ 222 w 377"/>
                <a:gd name="T39" fmla="*/ 282 h 327"/>
                <a:gd name="T40" fmla="*/ 203 w 377"/>
                <a:gd name="T41" fmla="*/ 304 h 327"/>
                <a:gd name="T42" fmla="*/ 204 w 377"/>
                <a:gd name="T43" fmla="*/ 317 h 327"/>
                <a:gd name="T44" fmla="*/ 254 w 377"/>
                <a:gd name="T45" fmla="*/ 327 h 327"/>
                <a:gd name="T46" fmla="*/ 377 w 377"/>
                <a:gd name="T47" fmla="*/ 204 h 327"/>
                <a:gd name="T48" fmla="*/ 308 w 377"/>
                <a:gd name="T49" fmla="*/ 9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327">
                  <a:moveTo>
                    <a:pt x="308" y="94"/>
                  </a:moveTo>
                  <a:cubicBezTo>
                    <a:pt x="295" y="40"/>
                    <a:pt x="247" y="0"/>
                    <a:pt x="189" y="0"/>
                  </a:cubicBezTo>
                  <a:cubicBezTo>
                    <a:pt x="131" y="0"/>
                    <a:pt x="82" y="40"/>
                    <a:pt x="69" y="94"/>
                  </a:cubicBezTo>
                  <a:cubicBezTo>
                    <a:pt x="28" y="114"/>
                    <a:pt x="0" y="156"/>
                    <a:pt x="0" y="204"/>
                  </a:cubicBezTo>
                  <a:cubicBezTo>
                    <a:pt x="0" y="272"/>
                    <a:pt x="56" y="327"/>
                    <a:pt x="124" y="327"/>
                  </a:cubicBezTo>
                  <a:cubicBezTo>
                    <a:pt x="142" y="327"/>
                    <a:pt x="159" y="324"/>
                    <a:pt x="174" y="317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46" y="286"/>
                    <a:pt x="135" y="289"/>
                    <a:pt x="124" y="289"/>
                  </a:cubicBezTo>
                  <a:cubicBezTo>
                    <a:pt x="77" y="289"/>
                    <a:pt x="39" y="251"/>
                    <a:pt x="39" y="204"/>
                  </a:cubicBezTo>
                  <a:cubicBezTo>
                    <a:pt x="39" y="172"/>
                    <a:pt x="57" y="143"/>
                    <a:pt x="86" y="128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16" y="65"/>
                    <a:pt x="150" y="39"/>
                    <a:pt x="189" y="39"/>
                  </a:cubicBezTo>
                  <a:cubicBezTo>
                    <a:pt x="228" y="39"/>
                    <a:pt x="261" y="65"/>
                    <a:pt x="271" y="103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91" y="128"/>
                    <a:pt x="291" y="128"/>
                    <a:pt x="291" y="128"/>
                  </a:cubicBezTo>
                  <a:cubicBezTo>
                    <a:pt x="320" y="143"/>
                    <a:pt x="338" y="172"/>
                    <a:pt x="338" y="204"/>
                  </a:cubicBezTo>
                  <a:cubicBezTo>
                    <a:pt x="338" y="251"/>
                    <a:pt x="300" y="289"/>
                    <a:pt x="254" y="289"/>
                  </a:cubicBezTo>
                  <a:cubicBezTo>
                    <a:pt x="243" y="289"/>
                    <a:pt x="232" y="286"/>
                    <a:pt x="222" y="282"/>
                  </a:cubicBezTo>
                  <a:cubicBezTo>
                    <a:pt x="203" y="304"/>
                    <a:pt x="203" y="304"/>
                    <a:pt x="203" y="304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19" y="324"/>
                    <a:pt x="236" y="327"/>
                    <a:pt x="254" y="327"/>
                  </a:cubicBezTo>
                  <a:cubicBezTo>
                    <a:pt x="322" y="327"/>
                    <a:pt x="377" y="272"/>
                    <a:pt x="377" y="204"/>
                  </a:cubicBezTo>
                  <a:cubicBezTo>
                    <a:pt x="377" y="156"/>
                    <a:pt x="349" y="114"/>
                    <a:pt x="308" y="9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74" name="Freeform 105"/>
            <p:cNvSpPr>
              <a:spLocks/>
            </p:cNvSpPr>
            <p:nvPr/>
          </p:nvSpPr>
          <p:spPr bwMode="auto">
            <a:xfrm>
              <a:off x="2645475" y="3357309"/>
              <a:ext cx="1646435" cy="1380956"/>
            </a:xfrm>
            <a:custGeom>
              <a:avLst/>
              <a:gdLst>
                <a:gd name="T0" fmla="*/ 136 w 299"/>
                <a:gd name="T1" fmla="*/ 232 h 250"/>
                <a:gd name="T2" fmla="*/ 141 w 299"/>
                <a:gd name="T3" fmla="*/ 230 h 250"/>
                <a:gd name="T4" fmla="*/ 150 w 299"/>
                <a:gd name="T5" fmla="*/ 142 h 250"/>
                <a:gd name="T6" fmla="*/ 159 w 299"/>
                <a:gd name="T7" fmla="*/ 230 h 250"/>
                <a:gd name="T8" fmla="*/ 163 w 299"/>
                <a:gd name="T9" fmla="*/ 232 h 250"/>
                <a:gd name="T10" fmla="*/ 220 w 299"/>
                <a:gd name="T11" fmla="*/ 199 h 250"/>
                <a:gd name="T12" fmla="*/ 183 w 299"/>
                <a:gd name="T13" fmla="*/ 243 h 250"/>
                <a:gd name="T14" fmla="*/ 215 w 299"/>
                <a:gd name="T15" fmla="*/ 250 h 250"/>
                <a:gd name="T16" fmla="*/ 299 w 299"/>
                <a:gd name="T17" fmla="*/ 165 h 250"/>
                <a:gd name="T18" fmla="*/ 252 w 299"/>
                <a:gd name="T19" fmla="*/ 89 h 250"/>
                <a:gd name="T20" fmla="*/ 236 w 299"/>
                <a:gd name="T21" fmla="*/ 81 h 250"/>
                <a:gd name="T22" fmla="*/ 232 w 299"/>
                <a:gd name="T23" fmla="*/ 64 h 250"/>
                <a:gd name="T24" fmla="*/ 150 w 299"/>
                <a:gd name="T25" fmla="*/ 0 h 250"/>
                <a:gd name="T26" fmla="*/ 68 w 299"/>
                <a:gd name="T27" fmla="*/ 64 h 250"/>
                <a:gd name="T28" fmla="*/ 63 w 299"/>
                <a:gd name="T29" fmla="*/ 81 h 250"/>
                <a:gd name="T30" fmla="*/ 47 w 299"/>
                <a:gd name="T31" fmla="*/ 89 h 250"/>
                <a:gd name="T32" fmla="*/ 0 w 299"/>
                <a:gd name="T33" fmla="*/ 165 h 250"/>
                <a:gd name="T34" fmla="*/ 85 w 299"/>
                <a:gd name="T35" fmla="*/ 250 h 250"/>
                <a:gd name="T36" fmla="*/ 117 w 299"/>
                <a:gd name="T37" fmla="*/ 243 h 250"/>
                <a:gd name="T38" fmla="*/ 79 w 299"/>
                <a:gd name="T39" fmla="*/ 199 h 250"/>
                <a:gd name="T40" fmla="*/ 136 w 299"/>
                <a:gd name="T41" fmla="*/ 23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250">
                  <a:moveTo>
                    <a:pt x="136" y="232"/>
                  </a:moveTo>
                  <a:cubicBezTo>
                    <a:pt x="141" y="230"/>
                    <a:pt x="141" y="230"/>
                    <a:pt x="141" y="230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9" y="230"/>
                    <a:pt x="159" y="230"/>
                    <a:pt x="159" y="230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220" y="199"/>
                    <a:pt x="220" y="199"/>
                    <a:pt x="220" y="199"/>
                  </a:cubicBezTo>
                  <a:cubicBezTo>
                    <a:pt x="183" y="243"/>
                    <a:pt x="183" y="243"/>
                    <a:pt x="183" y="243"/>
                  </a:cubicBezTo>
                  <a:cubicBezTo>
                    <a:pt x="193" y="247"/>
                    <a:pt x="204" y="250"/>
                    <a:pt x="215" y="250"/>
                  </a:cubicBezTo>
                  <a:cubicBezTo>
                    <a:pt x="261" y="250"/>
                    <a:pt x="299" y="212"/>
                    <a:pt x="299" y="165"/>
                  </a:cubicBezTo>
                  <a:cubicBezTo>
                    <a:pt x="299" y="133"/>
                    <a:pt x="281" y="104"/>
                    <a:pt x="252" y="89"/>
                  </a:cubicBezTo>
                  <a:cubicBezTo>
                    <a:pt x="236" y="81"/>
                    <a:pt x="236" y="81"/>
                    <a:pt x="236" y="81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22" y="26"/>
                    <a:pt x="189" y="0"/>
                    <a:pt x="150" y="0"/>
                  </a:cubicBezTo>
                  <a:cubicBezTo>
                    <a:pt x="111" y="0"/>
                    <a:pt x="77" y="26"/>
                    <a:pt x="68" y="64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18" y="104"/>
                    <a:pt x="0" y="133"/>
                    <a:pt x="0" y="165"/>
                  </a:cubicBezTo>
                  <a:cubicBezTo>
                    <a:pt x="0" y="212"/>
                    <a:pt x="38" y="250"/>
                    <a:pt x="85" y="250"/>
                  </a:cubicBezTo>
                  <a:cubicBezTo>
                    <a:pt x="96" y="250"/>
                    <a:pt x="107" y="247"/>
                    <a:pt x="117" y="243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136" y="232"/>
                    <a:pt x="136" y="232"/>
                    <a:pt x="136" y="23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75" name="Freeform 106"/>
            <p:cNvSpPr>
              <a:spLocks/>
            </p:cNvSpPr>
            <p:nvPr/>
          </p:nvSpPr>
          <p:spPr bwMode="auto">
            <a:xfrm>
              <a:off x="3078625" y="4142102"/>
              <a:ext cx="777807" cy="1343696"/>
            </a:xfrm>
            <a:custGeom>
              <a:avLst/>
              <a:gdLst>
                <a:gd name="T0" fmla="*/ 246 w 334"/>
                <a:gd name="T1" fmla="*/ 240 h 577"/>
                <a:gd name="T2" fmla="*/ 334 w 334"/>
                <a:gd name="T3" fmla="*/ 135 h 577"/>
                <a:gd name="T4" fmla="*/ 199 w 334"/>
                <a:gd name="T5" fmla="*/ 214 h 577"/>
                <a:gd name="T6" fmla="*/ 190 w 334"/>
                <a:gd name="T7" fmla="*/ 221 h 577"/>
                <a:gd name="T8" fmla="*/ 190 w 334"/>
                <a:gd name="T9" fmla="*/ 209 h 577"/>
                <a:gd name="T10" fmla="*/ 168 w 334"/>
                <a:gd name="T11" fmla="*/ 0 h 577"/>
                <a:gd name="T12" fmla="*/ 147 w 334"/>
                <a:gd name="T13" fmla="*/ 209 h 577"/>
                <a:gd name="T14" fmla="*/ 145 w 334"/>
                <a:gd name="T15" fmla="*/ 221 h 577"/>
                <a:gd name="T16" fmla="*/ 135 w 334"/>
                <a:gd name="T17" fmla="*/ 214 h 577"/>
                <a:gd name="T18" fmla="*/ 0 w 334"/>
                <a:gd name="T19" fmla="*/ 135 h 577"/>
                <a:gd name="T20" fmla="*/ 90 w 334"/>
                <a:gd name="T21" fmla="*/ 240 h 577"/>
                <a:gd name="T22" fmla="*/ 135 w 334"/>
                <a:gd name="T23" fmla="*/ 292 h 577"/>
                <a:gd name="T24" fmla="*/ 133 w 334"/>
                <a:gd name="T25" fmla="*/ 323 h 577"/>
                <a:gd name="T26" fmla="*/ 119 w 334"/>
                <a:gd name="T27" fmla="*/ 577 h 577"/>
                <a:gd name="T28" fmla="*/ 218 w 334"/>
                <a:gd name="T29" fmla="*/ 577 h 577"/>
                <a:gd name="T30" fmla="*/ 204 w 334"/>
                <a:gd name="T31" fmla="*/ 323 h 577"/>
                <a:gd name="T32" fmla="*/ 201 w 334"/>
                <a:gd name="T33" fmla="*/ 292 h 577"/>
                <a:gd name="T34" fmla="*/ 246 w 334"/>
                <a:gd name="T35" fmla="*/ 24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4" h="577">
                  <a:moveTo>
                    <a:pt x="246" y="240"/>
                  </a:moveTo>
                  <a:lnTo>
                    <a:pt x="334" y="135"/>
                  </a:lnTo>
                  <a:lnTo>
                    <a:pt x="199" y="214"/>
                  </a:lnTo>
                  <a:lnTo>
                    <a:pt x="190" y="221"/>
                  </a:lnTo>
                  <a:lnTo>
                    <a:pt x="190" y="209"/>
                  </a:lnTo>
                  <a:lnTo>
                    <a:pt x="168" y="0"/>
                  </a:lnTo>
                  <a:lnTo>
                    <a:pt x="147" y="209"/>
                  </a:lnTo>
                  <a:lnTo>
                    <a:pt x="145" y="221"/>
                  </a:lnTo>
                  <a:lnTo>
                    <a:pt x="135" y="214"/>
                  </a:lnTo>
                  <a:lnTo>
                    <a:pt x="0" y="135"/>
                  </a:lnTo>
                  <a:lnTo>
                    <a:pt x="90" y="240"/>
                  </a:lnTo>
                  <a:lnTo>
                    <a:pt x="135" y="292"/>
                  </a:lnTo>
                  <a:lnTo>
                    <a:pt x="133" y="323"/>
                  </a:lnTo>
                  <a:lnTo>
                    <a:pt x="119" y="577"/>
                  </a:lnTo>
                  <a:lnTo>
                    <a:pt x="218" y="577"/>
                  </a:lnTo>
                  <a:lnTo>
                    <a:pt x="204" y="323"/>
                  </a:lnTo>
                  <a:lnTo>
                    <a:pt x="201" y="292"/>
                  </a:lnTo>
                  <a:lnTo>
                    <a:pt x="246" y="24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27" name="Oval 158"/>
            <p:cNvSpPr>
              <a:spLocks noChangeArrowheads="1"/>
            </p:cNvSpPr>
            <p:nvPr/>
          </p:nvSpPr>
          <p:spPr bwMode="auto">
            <a:xfrm>
              <a:off x="1057259" y="3550596"/>
              <a:ext cx="1162053" cy="11667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28" name="Freeform 159"/>
            <p:cNvSpPr>
              <a:spLocks/>
            </p:cNvSpPr>
            <p:nvPr/>
          </p:nvSpPr>
          <p:spPr bwMode="auto">
            <a:xfrm>
              <a:off x="1315751" y="4016349"/>
              <a:ext cx="633424" cy="1469449"/>
            </a:xfrm>
            <a:custGeom>
              <a:avLst/>
              <a:gdLst>
                <a:gd name="T0" fmla="*/ 272 w 272"/>
                <a:gd name="T1" fmla="*/ 111 h 631"/>
                <a:gd name="T2" fmla="*/ 156 w 272"/>
                <a:gd name="T3" fmla="*/ 178 h 631"/>
                <a:gd name="T4" fmla="*/ 138 w 272"/>
                <a:gd name="T5" fmla="*/ 0 h 631"/>
                <a:gd name="T6" fmla="*/ 121 w 272"/>
                <a:gd name="T7" fmla="*/ 178 h 631"/>
                <a:gd name="T8" fmla="*/ 0 w 272"/>
                <a:gd name="T9" fmla="*/ 111 h 631"/>
                <a:gd name="T10" fmla="*/ 104 w 272"/>
                <a:gd name="T11" fmla="*/ 237 h 631"/>
                <a:gd name="T12" fmla="*/ 104 w 272"/>
                <a:gd name="T13" fmla="*/ 631 h 631"/>
                <a:gd name="T14" fmla="*/ 161 w 272"/>
                <a:gd name="T15" fmla="*/ 631 h 631"/>
                <a:gd name="T16" fmla="*/ 161 w 272"/>
                <a:gd name="T17" fmla="*/ 237 h 631"/>
                <a:gd name="T18" fmla="*/ 272 w 272"/>
                <a:gd name="T19" fmla="*/ 11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631">
                  <a:moveTo>
                    <a:pt x="272" y="111"/>
                  </a:moveTo>
                  <a:lnTo>
                    <a:pt x="156" y="178"/>
                  </a:lnTo>
                  <a:lnTo>
                    <a:pt x="138" y="0"/>
                  </a:lnTo>
                  <a:lnTo>
                    <a:pt x="121" y="178"/>
                  </a:lnTo>
                  <a:lnTo>
                    <a:pt x="0" y="111"/>
                  </a:lnTo>
                  <a:lnTo>
                    <a:pt x="104" y="237"/>
                  </a:lnTo>
                  <a:lnTo>
                    <a:pt x="104" y="631"/>
                  </a:lnTo>
                  <a:lnTo>
                    <a:pt x="161" y="631"/>
                  </a:lnTo>
                  <a:lnTo>
                    <a:pt x="161" y="237"/>
                  </a:lnTo>
                  <a:lnTo>
                    <a:pt x="272" y="11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52" name="Oval 183"/>
            <p:cNvSpPr>
              <a:spLocks noChangeArrowheads="1"/>
            </p:cNvSpPr>
            <p:nvPr/>
          </p:nvSpPr>
          <p:spPr bwMode="auto">
            <a:xfrm>
              <a:off x="8374232" y="3816075"/>
              <a:ext cx="1001368" cy="10060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53" name="Freeform 184"/>
            <p:cNvSpPr>
              <a:spLocks/>
            </p:cNvSpPr>
            <p:nvPr/>
          </p:nvSpPr>
          <p:spPr bwMode="auto">
            <a:xfrm>
              <a:off x="8600122" y="4214294"/>
              <a:ext cx="540273" cy="1271504"/>
            </a:xfrm>
            <a:custGeom>
              <a:avLst/>
              <a:gdLst>
                <a:gd name="T0" fmla="*/ 232 w 232"/>
                <a:gd name="T1" fmla="*/ 97 h 546"/>
                <a:gd name="T2" fmla="*/ 132 w 232"/>
                <a:gd name="T3" fmla="*/ 154 h 546"/>
                <a:gd name="T4" fmla="*/ 118 w 232"/>
                <a:gd name="T5" fmla="*/ 0 h 546"/>
                <a:gd name="T6" fmla="*/ 102 w 232"/>
                <a:gd name="T7" fmla="*/ 154 h 546"/>
                <a:gd name="T8" fmla="*/ 0 w 232"/>
                <a:gd name="T9" fmla="*/ 97 h 546"/>
                <a:gd name="T10" fmla="*/ 90 w 232"/>
                <a:gd name="T11" fmla="*/ 207 h 546"/>
                <a:gd name="T12" fmla="*/ 90 w 232"/>
                <a:gd name="T13" fmla="*/ 546 h 546"/>
                <a:gd name="T14" fmla="*/ 137 w 232"/>
                <a:gd name="T15" fmla="*/ 546 h 546"/>
                <a:gd name="T16" fmla="*/ 137 w 232"/>
                <a:gd name="T17" fmla="*/ 207 h 546"/>
                <a:gd name="T18" fmla="*/ 232 w 232"/>
                <a:gd name="T19" fmla="*/ 9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546">
                  <a:moveTo>
                    <a:pt x="232" y="97"/>
                  </a:moveTo>
                  <a:lnTo>
                    <a:pt x="132" y="154"/>
                  </a:lnTo>
                  <a:lnTo>
                    <a:pt x="118" y="0"/>
                  </a:lnTo>
                  <a:lnTo>
                    <a:pt x="102" y="154"/>
                  </a:lnTo>
                  <a:lnTo>
                    <a:pt x="0" y="97"/>
                  </a:lnTo>
                  <a:lnTo>
                    <a:pt x="90" y="207"/>
                  </a:lnTo>
                  <a:lnTo>
                    <a:pt x="90" y="546"/>
                  </a:lnTo>
                  <a:lnTo>
                    <a:pt x="137" y="546"/>
                  </a:lnTo>
                  <a:lnTo>
                    <a:pt x="137" y="207"/>
                  </a:lnTo>
                  <a:lnTo>
                    <a:pt x="232" y="9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68" name="Freeform 199"/>
            <p:cNvSpPr>
              <a:spLocks/>
            </p:cNvSpPr>
            <p:nvPr/>
          </p:nvSpPr>
          <p:spPr bwMode="auto">
            <a:xfrm>
              <a:off x="5547114" y="2744845"/>
              <a:ext cx="1956161" cy="2000407"/>
            </a:xfrm>
            <a:custGeom>
              <a:avLst/>
              <a:gdLst>
                <a:gd name="T0" fmla="*/ 261 w 355"/>
                <a:gd name="T1" fmla="*/ 118 h 362"/>
                <a:gd name="T2" fmla="*/ 178 w 355"/>
                <a:gd name="T3" fmla="*/ 0 h 362"/>
                <a:gd name="T4" fmla="*/ 96 w 355"/>
                <a:gd name="T5" fmla="*/ 118 h 362"/>
                <a:gd name="T6" fmla="*/ 165 w 355"/>
                <a:gd name="T7" fmla="*/ 362 h 362"/>
                <a:gd name="T8" fmla="*/ 165 w 355"/>
                <a:gd name="T9" fmla="*/ 311 h 362"/>
                <a:gd name="T10" fmla="*/ 114 w 355"/>
                <a:gd name="T11" fmla="*/ 251 h 362"/>
                <a:gd name="T12" fmla="*/ 169 w 355"/>
                <a:gd name="T13" fmla="*/ 283 h 362"/>
                <a:gd name="T14" fmla="*/ 178 w 355"/>
                <a:gd name="T15" fmla="*/ 199 h 362"/>
                <a:gd name="T16" fmla="*/ 186 w 355"/>
                <a:gd name="T17" fmla="*/ 283 h 362"/>
                <a:gd name="T18" fmla="*/ 241 w 355"/>
                <a:gd name="T19" fmla="*/ 251 h 362"/>
                <a:gd name="T20" fmla="*/ 190 w 355"/>
                <a:gd name="T21" fmla="*/ 311 h 362"/>
                <a:gd name="T22" fmla="*/ 191 w 355"/>
                <a:gd name="T23" fmla="*/ 362 h 362"/>
                <a:gd name="T24" fmla="*/ 261 w 355"/>
                <a:gd name="T25" fmla="*/ 11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362">
                  <a:moveTo>
                    <a:pt x="261" y="118"/>
                  </a:moveTo>
                  <a:cubicBezTo>
                    <a:pt x="220" y="50"/>
                    <a:pt x="178" y="0"/>
                    <a:pt x="178" y="0"/>
                  </a:cubicBezTo>
                  <a:cubicBezTo>
                    <a:pt x="178" y="0"/>
                    <a:pt x="140" y="52"/>
                    <a:pt x="96" y="118"/>
                  </a:cubicBezTo>
                  <a:cubicBezTo>
                    <a:pt x="0" y="260"/>
                    <a:pt x="97" y="347"/>
                    <a:pt x="165" y="362"/>
                  </a:cubicBezTo>
                  <a:cubicBezTo>
                    <a:pt x="165" y="311"/>
                    <a:pt x="165" y="311"/>
                    <a:pt x="165" y="311"/>
                  </a:cubicBezTo>
                  <a:cubicBezTo>
                    <a:pt x="114" y="251"/>
                    <a:pt x="114" y="251"/>
                    <a:pt x="114" y="251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8" y="199"/>
                    <a:pt x="178" y="199"/>
                    <a:pt x="178" y="199"/>
                  </a:cubicBezTo>
                  <a:cubicBezTo>
                    <a:pt x="186" y="283"/>
                    <a:pt x="186" y="283"/>
                    <a:pt x="186" y="283"/>
                  </a:cubicBezTo>
                  <a:cubicBezTo>
                    <a:pt x="241" y="251"/>
                    <a:pt x="241" y="251"/>
                    <a:pt x="241" y="25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259" y="350"/>
                    <a:pt x="355" y="271"/>
                    <a:pt x="261" y="1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69" name="Freeform 200"/>
            <p:cNvSpPr>
              <a:spLocks/>
            </p:cNvSpPr>
            <p:nvPr/>
          </p:nvSpPr>
          <p:spPr bwMode="auto">
            <a:xfrm>
              <a:off x="6175880" y="3844020"/>
              <a:ext cx="698629" cy="1641778"/>
            </a:xfrm>
            <a:custGeom>
              <a:avLst/>
              <a:gdLst>
                <a:gd name="T0" fmla="*/ 300 w 300"/>
                <a:gd name="T1" fmla="*/ 123 h 705"/>
                <a:gd name="T2" fmla="*/ 170 w 300"/>
                <a:gd name="T3" fmla="*/ 199 h 705"/>
                <a:gd name="T4" fmla="*/ 151 w 300"/>
                <a:gd name="T5" fmla="*/ 0 h 705"/>
                <a:gd name="T6" fmla="*/ 130 w 300"/>
                <a:gd name="T7" fmla="*/ 199 h 705"/>
                <a:gd name="T8" fmla="*/ 0 w 300"/>
                <a:gd name="T9" fmla="*/ 123 h 705"/>
                <a:gd name="T10" fmla="*/ 121 w 300"/>
                <a:gd name="T11" fmla="*/ 266 h 705"/>
                <a:gd name="T12" fmla="*/ 121 w 300"/>
                <a:gd name="T13" fmla="*/ 389 h 705"/>
                <a:gd name="T14" fmla="*/ 123 w 300"/>
                <a:gd name="T15" fmla="*/ 705 h 705"/>
                <a:gd name="T16" fmla="*/ 187 w 300"/>
                <a:gd name="T17" fmla="*/ 705 h 705"/>
                <a:gd name="T18" fmla="*/ 182 w 300"/>
                <a:gd name="T19" fmla="*/ 389 h 705"/>
                <a:gd name="T20" fmla="*/ 180 w 300"/>
                <a:gd name="T21" fmla="*/ 266 h 705"/>
                <a:gd name="T22" fmla="*/ 300 w 300"/>
                <a:gd name="T23" fmla="*/ 123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0" h="705">
                  <a:moveTo>
                    <a:pt x="300" y="123"/>
                  </a:moveTo>
                  <a:lnTo>
                    <a:pt x="170" y="199"/>
                  </a:lnTo>
                  <a:lnTo>
                    <a:pt x="151" y="0"/>
                  </a:lnTo>
                  <a:lnTo>
                    <a:pt x="130" y="199"/>
                  </a:lnTo>
                  <a:lnTo>
                    <a:pt x="0" y="123"/>
                  </a:lnTo>
                  <a:lnTo>
                    <a:pt x="121" y="266"/>
                  </a:lnTo>
                  <a:lnTo>
                    <a:pt x="121" y="389"/>
                  </a:lnTo>
                  <a:lnTo>
                    <a:pt x="123" y="705"/>
                  </a:lnTo>
                  <a:lnTo>
                    <a:pt x="187" y="705"/>
                  </a:lnTo>
                  <a:lnTo>
                    <a:pt x="182" y="389"/>
                  </a:lnTo>
                  <a:lnTo>
                    <a:pt x="180" y="266"/>
                  </a:lnTo>
                  <a:lnTo>
                    <a:pt x="300" y="12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10705323" y="3108132"/>
              <a:ext cx="1690682" cy="1737257"/>
            </a:xfrm>
            <a:custGeom>
              <a:avLst/>
              <a:gdLst>
                <a:gd name="T0" fmla="*/ 226 w 307"/>
                <a:gd name="T1" fmla="*/ 102 h 314"/>
                <a:gd name="T2" fmla="*/ 153 w 307"/>
                <a:gd name="T3" fmla="*/ 0 h 314"/>
                <a:gd name="T4" fmla="*/ 82 w 307"/>
                <a:gd name="T5" fmla="*/ 102 h 314"/>
                <a:gd name="T6" fmla="*/ 143 w 307"/>
                <a:gd name="T7" fmla="*/ 313 h 314"/>
                <a:gd name="T8" fmla="*/ 142 w 307"/>
                <a:gd name="T9" fmla="*/ 269 h 314"/>
                <a:gd name="T10" fmla="*/ 98 w 307"/>
                <a:gd name="T11" fmla="*/ 218 h 314"/>
                <a:gd name="T12" fmla="*/ 146 w 307"/>
                <a:gd name="T13" fmla="*/ 245 h 314"/>
                <a:gd name="T14" fmla="*/ 153 w 307"/>
                <a:gd name="T15" fmla="*/ 173 h 314"/>
                <a:gd name="T16" fmla="*/ 161 w 307"/>
                <a:gd name="T17" fmla="*/ 245 h 314"/>
                <a:gd name="T18" fmla="*/ 208 w 307"/>
                <a:gd name="T19" fmla="*/ 218 h 314"/>
                <a:gd name="T20" fmla="*/ 164 w 307"/>
                <a:gd name="T21" fmla="*/ 269 h 314"/>
                <a:gd name="T22" fmla="*/ 165 w 307"/>
                <a:gd name="T23" fmla="*/ 314 h 314"/>
                <a:gd name="T24" fmla="*/ 226 w 307"/>
                <a:gd name="T25" fmla="*/ 10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" h="314">
                  <a:moveTo>
                    <a:pt x="226" y="102"/>
                  </a:moveTo>
                  <a:cubicBezTo>
                    <a:pt x="190" y="43"/>
                    <a:pt x="153" y="0"/>
                    <a:pt x="153" y="0"/>
                  </a:cubicBezTo>
                  <a:cubicBezTo>
                    <a:pt x="153" y="0"/>
                    <a:pt x="120" y="45"/>
                    <a:pt x="82" y="102"/>
                  </a:cubicBezTo>
                  <a:cubicBezTo>
                    <a:pt x="0" y="225"/>
                    <a:pt x="83" y="301"/>
                    <a:pt x="143" y="313"/>
                  </a:cubicBezTo>
                  <a:cubicBezTo>
                    <a:pt x="142" y="269"/>
                    <a:pt x="142" y="269"/>
                    <a:pt x="142" y="269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146" y="245"/>
                    <a:pt x="146" y="245"/>
                    <a:pt x="146" y="245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61" y="245"/>
                    <a:pt x="161" y="245"/>
                    <a:pt x="161" y="245"/>
                  </a:cubicBezTo>
                  <a:cubicBezTo>
                    <a:pt x="208" y="218"/>
                    <a:pt x="208" y="218"/>
                    <a:pt x="208" y="218"/>
                  </a:cubicBezTo>
                  <a:cubicBezTo>
                    <a:pt x="164" y="269"/>
                    <a:pt x="164" y="269"/>
                    <a:pt x="164" y="269"/>
                  </a:cubicBezTo>
                  <a:cubicBezTo>
                    <a:pt x="165" y="314"/>
                    <a:pt x="165" y="314"/>
                    <a:pt x="165" y="314"/>
                  </a:cubicBezTo>
                  <a:cubicBezTo>
                    <a:pt x="224" y="303"/>
                    <a:pt x="307" y="235"/>
                    <a:pt x="226" y="1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11243267" y="4065254"/>
              <a:ext cx="607807" cy="1420545"/>
            </a:xfrm>
            <a:custGeom>
              <a:avLst/>
              <a:gdLst>
                <a:gd name="T0" fmla="*/ 261 w 261"/>
                <a:gd name="T1" fmla="*/ 107 h 610"/>
                <a:gd name="T2" fmla="*/ 149 w 261"/>
                <a:gd name="T3" fmla="*/ 171 h 610"/>
                <a:gd name="T4" fmla="*/ 131 w 261"/>
                <a:gd name="T5" fmla="*/ 0 h 610"/>
                <a:gd name="T6" fmla="*/ 114 w 261"/>
                <a:gd name="T7" fmla="*/ 171 h 610"/>
                <a:gd name="T8" fmla="*/ 0 w 261"/>
                <a:gd name="T9" fmla="*/ 107 h 610"/>
                <a:gd name="T10" fmla="*/ 105 w 261"/>
                <a:gd name="T11" fmla="*/ 228 h 610"/>
                <a:gd name="T12" fmla="*/ 107 w 261"/>
                <a:gd name="T13" fmla="*/ 337 h 610"/>
                <a:gd name="T14" fmla="*/ 107 w 261"/>
                <a:gd name="T15" fmla="*/ 610 h 610"/>
                <a:gd name="T16" fmla="*/ 164 w 261"/>
                <a:gd name="T17" fmla="*/ 610 h 610"/>
                <a:gd name="T18" fmla="*/ 159 w 261"/>
                <a:gd name="T19" fmla="*/ 337 h 610"/>
                <a:gd name="T20" fmla="*/ 157 w 261"/>
                <a:gd name="T21" fmla="*/ 230 h 610"/>
                <a:gd name="T22" fmla="*/ 261 w 261"/>
                <a:gd name="T23" fmla="*/ 107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610">
                  <a:moveTo>
                    <a:pt x="261" y="107"/>
                  </a:moveTo>
                  <a:lnTo>
                    <a:pt x="149" y="171"/>
                  </a:lnTo>
                  <a:lnTo>
                    <a:pt x="131" y="0"/>
                  </a:lnTo>
                  <a:lnTo>
                    <a:pt x="114" y="171"/>
                  </a:lnTo>
                  <a:lnTo>
                    <a:pt x="0" y="107"/>
                  </a:lnTo>
                  <a:lnTo>
                    <a:pt x="105" y="228"/>
                  </a:lnTo>
                  <a:lnTo>
                    <a:pt x="107" y="337"/>
                  </a:lnTo>
                  <a:lnTo>
                    <a:pt x="107" y="610"/>
                  </a:lnTo>
                  <a:lnTo>
                    <a:pt x="164" y="610"/>
                  </a:lnTo>
                  <a:lnTo>
                    <a:pt x="159" y="337"/>
                  </a:lnTo>
                  <a:lnTo>
                    <a:pt x="157" y="230"/>
                  </a:lnTo>
                  <a:lnTo>
                    <a:pt x="261" y="10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071" y="4188573"/>
            <a:ext cx="12251623" cy="912875"/>
            <a:chOff x="-4658" y="4761554"/>
            <a:chExt cx="12251622" cy="912875"/>
          </a:xfrm>
        </p:grpSpPr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-4658" y="5474155"/>
              <a:ext cx="12251622" cy="2002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1315751" y="4999087"/>
              <a:ext cx="959450" cy="482054"/>
            </a:xfrm>
            <a:custGeom>
              <a:avLst/>
              <a:gdLst>
                <a:gd name="T0" fmla="*/ 174 w 174"/>
                <a:gd name="T1" fmla="*/ 87 h 87"/>
                <a:gd name="T2" fmla="*/ 174 w 174"/>
                <a:gd name="T3" fmla="*/ 87 h 87"/>
                <a:gd name="T4" fmla="*/ 87 w 174"/>
                <a:gd name="T5" fmla="*/ 0 h 87"/>
                <a:gd name="T6" fmla="*/ 0 w 174"/>
                <a:gd name="T7" fmla="*/ 87 h 87"/>
                <a:gd name="T8" fmla="*/ 0 w 174"/>
                <a:gd name="T9" fmla="*/ 87 h 87"/>
                <a:gd name="T10" fmla="*/ 174 w 174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7">
                  <a:moveTo>
                    <a:pt x="174" y="87"/>
                  </a:moveTo>
                  <a:cubicBezTo>
                    <a:pt x="174" y="87"/>
                    <a:pt x="174" y="87"/>
                    <a:pt x="174" y="87"/>
                  </a:cubicBezTo>
                  <a:cubicBezTo>
                    <a:pt x="174" y="39"/>
                    <a:pt x="135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74" y="87"/>
                    <a:pt x="174" y="87"/>
                    <a:pt x="174" y="8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2142462" y="5127169"/>
              <a:ext cx="710273" cy="353972"/>
            </a:xfrm>
            <a:custGeom>
              <a:avLst/>
              <a:gdLst>
                <a:gd name="T0" fmla="*/ 129 w 129"/>
                <a:gd name="T1" fmla="*/ 64 h 64"/>
                <a:gd name="T2" fmla="*/ 129 w 129"/>
                <a:gd name="T3" fmla="*/ 64 h 64"/>
                <a:gd name="T4" fmla="*/ 64 w 129"/>
                <a:gd name="T5" fmla="*/ 0 h 64"/>
                <a:gd name="T6" fmla="*/ 0 w 129"/>
                <a:gd name="T7" fmla="*/ 64 h 64"/>
                <a:gd name="T8" fmla="*/ 0 w 129"/>
                <a:gd name="T9" fmla="*/ 64 h 64"/>
                <a:gd name="T10" fmla="*/ 129 w 129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64">
                  <a:moveTo>
                    <a:pt x="129" y="64"/>
                  </a:moveTo>
                  <a:cubicBezTo>
                    <a:pt x="129" y="64"/>
                    <a:pt x="129" y="64"/>
                    <a:pt x="129" y="64"/>
                  </a:cubicBezTo>
                  <a:cubicBezTo>
                    <a:pt x="129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9" y="64"/>
                    <a:pt x="129" y="64"/>
                    <a:pt x="129" y="6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6005879" y="5027032"/>
              <a:ext cx="908218" cy="454109"/>
            </a:xfrm>
            <a:custGeom>
              <a:avLst/>
              <a:gdLst>
                <a:gd name="T0" fmla="*/ 165 w 165"/>
                <a:gd name="T1" fmla="*/ 82 h 82"/>
                <a:gd name="T2" fmla="*/ 165 w 165"/>
                <a:gd name="T3" fmla="*/ 82 h 82"/>
                <a:gd name="T4" fmla="*/ 83 w 165"/>
                <a:gd name="T5" fmla="*/ 0 h 82"/>
                <a:gd name="T6" fmla="*/ 0 w 165"/>
                <a:gd name="T7" fmla="*/ 82 h 82"/>
                <a:gd name="T8" fmla="*/ 0 w 165"/>
                <a:gd name="T9" fmla="*/ 82 h 82"/>
                <a:gd name="T10" fmla="*/ 165 w 16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82">
                  <a:moveTo>
                    <a:pt x="165" y="82"/>
                  </a:moveTo>
                  <a:cubicBezTo>
                    <a:pt x="165" y="82"/>
                    <a:pt x="165" y="82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65" y="82"/>
                    <a:pt x="165" y="82"/>
                    <a:pt x="165" y="8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6874508" y="5082923"/>
              <a:ext cx="798766" cy="398218"/>
            </a:xfrm>
            <a:custGeom>
              <a:avLst/>
              <a:gdLst>
                <a:gd name="T0" fmla="*/ 145 w 145"/>
                <a:gd name="T1" fmla="*/ 72 h 72"/>
                <a:gd name="T2" fmla="*/ 145 w 145"/>
                <a:gd name="T3" fmla="*/ 72 h 72"/>
                <a:gd name="T4" fmla="*/ 73 w 145"/>
                <a:gd name="T5" fmla="*/ 0 h 72"/>
                <a:gd name="T6" fmla="*/ 0 w 145"/>
                <a:gd name="T7" fmla="*/ 72 h 72"/>
                <a:gd name="T8" fmla="*/ 0 w 145"/>
                <a:gd name="T9" fmla="*/ 72 h 72"/>
                <a:gd name="T10" fmla="*/ 145 w 14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72">
                  <a:moveTo>
                    <a:pt x="145" y="72"/>
                  </a:moveTo>
                  <a:cubicBezTo>
                    <a:pt x="145" y="72"/>
                    <a:pt x="145" y="72"/>
                    <a:pt x="145" y="72"/>
                  </a:cubicBezTo>
                  <a:cubicBezTo>
                    <a:pt x="145" y="32"/>
                    <a:pt x="113" y="0"/>
                    <a:pt x="73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5" y="72"/>
                    <a:pt x="145" y="72"/>
                    <a:pt x="145" y="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53" name="Freeform 251"/>
            <p:cNvSpPr>
              <a:spLocks/>
            </p:cNvSpPr>
            <p:nvPr/>
          </p:nvSpPr>
          <p:spPr bwMode="auto">
            <a:xfrm>
              <a:off x="9717928" y="5082923"/>
              <a:ext cx="794108" cy="398218"/>
            </a:xfrm>
            <a:custGeom>
              <a:avLst/>
              <a:gdLst>
                <a:gd name="T0" fmla="*/ 144 w 144"/>
                <a:gd name="T1" fmla="*/ 72 h 72"/>
                <a:gd name="T2" fmla="*/ 144 w 144"/>
                <a:gd name="T3" fmla="*/ 72 h 72"/>
                <a:gd name="T4" fmla="*/ 72 w 144"/>
                <a:gd name="T5" fmla="*/ 0 h 72"/>
                <a:gd name="T6" fmla="*/ 0 w 144"/>
                <a:gd name="T7" fmla="*/ 72 h 72"/>
                <a:gd name="T8" fmla="*/ 0 w 144"/>
                <a:gd name="T9" fmla="*/ 72 h 72"/>
                <a:gd name="T10" fmla="*/ 144 w 144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2">
                  <a:moveTo>
                    <a:pt x="144" y="72"/>
                  </a:moveTo>
                  <a:cubicBezTo>
                    <a:pt x="144" y="72"/>
                    <a:pt x="144" y="7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4" y="72"/>
                    <a:pt x="144" y="72"/>
                    <a:pt x="144" y="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11343404" y="5082923"/>
              <a:ext cx="798766" cy="398218"/>
            </a:xfrm>
            <a:custGeom>
              <a:avLst/>
              <a:gdLst>
                <a:gd name="T0" fmla="*/ 145 w 145"/>
                <a:gd name="T1" fmla="*/ 72 h 72"/>
                <a:gd name="T2" fmla="*/ 145 w 145"/>
                <a:gd name="T3" fmla="*/ 72 h 72"/>
                <a:gd name="T4" fmla="*/ 72 w 145"/>
                <a:gd name="T5" fmla="*/ 0 h 72"/>
                <a:gd name="T6" fmla="*/ 0 w 145"/>
                <a:gd name="T7" fmla="*/ 72 h 72"/>
                <a:gd name="T8" fmla="*/ 0 w 145"/>
                <a:gd name="T9" fmla="*/ 72 h 72"/>
                <a:gd name="T10" fmla="*/ 145 w 14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72">
                  <a:moveTo>
                    <a:pt x="145" y="72"/>
                  </a:moveTo>
                  <a:cubicBezTo>
                    <a:pt x="145" y="72"/>
                    <a:pt x="145" y="72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5" y="72"/>
                    <a:pt x="145" y="72"/>
                    <a:pt x="145" y="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3521089" y="4761554"/>
              <a:ext cx="852327" cy="719588"/>
            </a:xfrm>
            <a:custGeom>
              <a:avLst/>
              <a:gdLst>
                <a:gd name="T0" fmla="*/ 155 w 155"/>
                <a:gd name="T1" fmla="*/ 130 h 130"/>
                <a:gd name="T2" fmla="*/ 133 w 155"/>
                <a:gd name="T3" fmla="*/ 78 h 130"/>
                <a:gd name="T4" fmla="*/ 77 w 155"/>
                <a:gd name="T5" fmla="*/ 0 h 130"/>
                <a:gd name="T6" fmla="*/ 23 w 155"/>
                <a:gd name="T7" fmla="*/ 78 h 130"/>
                <a:gd name="T8" fmla="*/ 0 w 155"/>
                <a:gd name="T9" fmla="*/ 130 h 130"/>
                <a:gd name="T10" fmla="*/ 155 w 155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30">
                  <a:moveTo>
                    <a:pt x="155" y="130"/>
                  </a:moveTo>
                  <a:cubicBezTo>
                    <a:pt x="152" y="114"/>
                    <a:pt x="144" y="97"/>
                    <a:pt x="133" y="78"/>
                  </a:cubicBezTo>
                  <a:cubicBezTo>
                    <a:pt x="105" y="34"/>
                    <a:pt x="77" y="0"/>
                    <a:pt x="77" y="0"/>
                  </a:cubicBezTo>
                  <a:cubicBezTo>
                    <a:pt x="77" y="0"/>
                    <a:pt x="52" y="35"/>
                    <a:pt x="23" y="78"/>
                  </a:cubicBezTo>
                  <a:cubicBezTo>
                    <a:pt x="11" y="97"/>
                    <a:pt x="3" y="114"/>
                    <a:pt x="0" y="130"/>
                  </a:cubicBezTo>
                  <a:cubicBezTo>
                    <a:pt x="155" y="130"/>
                    <a:pt x="155" y="130"/>
                    <a:pt x="155" y="1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9233545" y="4877992"/>
              <a:ext cx="714930" cy="603150"/>
            </a:xfrm>
            <a:custGeom>
              <a:avLst/>
              <a:gdLst>
                <a:gd name="T0" fmla="*/ 130 w 130"/>
                <a:gd name="T1" fmla="*/ 109 h 109"/>
                <a:gd name="T2" fmla="*/ 111 w 130"/>
                <a:gd name="T3" fmla="*/ 66 h 109"/>
                <a:gd name="T4" fmla="*/ 65 w 130"/>
                <a:gd name="T5" fmla="*/ 0 h 109"/>
                <a:gd name="T6" fmla="*/ 20 w 130"/>
                <a:gd name="T7" fmla="*/ 66 h 109"/>
                <a:gd name="T8" fmla="*/ 0 w 130"/>
                <a:gd name="T9" fmla="*/ 109 h 109"/>
                <a:gd name="T10" fmla="*/ 130 w 130"/>
                <a:gd name="T1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09">
                  <a:moveTo>
                    <a:pt x="130" y="109"/>
                  </a:moveTo>
                  <a:cubicBezTo>
                    <a:pt x="127" y="96"/>
                    <a:pt x="121" y="81"/>
                    <a:pt x="111" y="66"/>
                  </a:cubicBezTo>
                  <a:cubicBezTo>
                    <a:pt x="88" y="28"/>
                    <a:pt x="65" y="0"/>
                    <a:pt x="65" y="0"/>
                  </a:cubicBezTo>
                  <a:cubicBezTo>
                    <a:pt x="65" y="0"/>
                    <a:pt x="44" y="29"/>
                    <a:pt x="20" y="66"/>
                  </a:cubicBezTo>
                  <a:cubicBezTo>
                    <a:pt x="9" y="81"/>
                    <a:pt x="3" y="96"/>
                    <a:pt x="0" y="109"/>
                  </a:cubicBezTo>
                  <a:cubicBezTo>
                    <a:pt x="130" y="109"/>
                    <a:pt x="130" y="109"/>
                    <a:pt x="130" y="10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050168" y="5381678"/>
            <a:ext cx="10116105" cy="53213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cs typeface="+mn-ea"/>
                <a:sym typeface="+mn-lt"/>
              </a:rPr>
              <a:t>is to replace the. </a:t>
            </a: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text with whatever text you prefer. </a:t>
            </a: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is placeholder text. In fact, I think it. is to replace. </a:t>
            </a:r>
            <a:r>
              <a:rPr lang="en-US" sz="1200" dirty="0" err="1">
                <a:cs typeface="+mn-ea"/>
                <a:sym typeface="+mn-lt"/>
              </a:rPr>
              <a:t>TheLorem.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text with whatever text you prefer. </a:t>
            </a: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is placeholder text. In fact, I think it.</a:t>
            </a:r>
          </a:p>
        </p:txBody>
      </p:sp>
      <p:sp>
        <p:nvSpPr>
          <p:cNvPr id="72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7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7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75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/>
        </p:bldLst>
      </p:timing>
    </mc:Choice>
    <mc:Fallback xmlns="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7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7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75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3003100" y="2055645"/>
            <a:ext cx="198477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04.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64939" y="4116240"/>
            <a:ext cx="7519154" cy="4729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template.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reporty, sales marketing, chart.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dataa.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496125" y="3100578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/>
                </a:solidFill>
                <a:cs typeface="+mn-ea"/>
                <a:sym typeface="+mn-lt"/>
              </a:rPr>
              <a:t>Click to add your title.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98" y="-68603"/>
            <a:ext cx="4449077" cy="69266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838"/>
            <a:ext cx="1273051" cy="18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rot="2700000">
            <a:off x="5771276" y="2120287"/>
            <a:ext cx="687096" cy="1825392"/>
          </a:xfrm>
          <a:custGeom>
            <a:avLst/>
            <a:gdLst>
              <a:gd name="T0" fmla="*/ 367 w 367"/>
              <a:gd name="T1" fmla="*/ 975 h 975"/>
              <a:gd name="T2" fmla="*/ 367 w 367"/>
              <a:gd name="T3" fmla="*/ 0 h 975"/>
              <a:gd name="T4" fmla="*/ 0 w 367"/>
              <a:gd name="T5" fmla="*/ 0 h 975"/>
              <a:gd name="T6" fmla="*/ 0 w 367"/>
              <a:gd name="T7" fmla="*/ 609 h 975"/>
              <a:gd name="T8" fmla="*/ 367 w 367"/>
              <a:gd name="T9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" h="975">
                <a:moveTo>
                  <a:pt x="367" y="975"/>
                </a:moveTo>
                <a:lnTo>
                  <a:pt x="367" y="0"/>
                </a:lnTo>
                <a:lnTo>
                  <a:pt x="0" y="0"/>
                </a:lnTo>
                <a:lnTo>
                  <a:pt x="0" y="609"/>
                </a:lnTo>
                <a:lnTo>
                  <a:pt x="367" y="9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rot="2700000">
            <a:off x="7041220" y="1656723"/>
            <a:ext cx="1823520" cy="683352"/>
          </a:xfrm>
          <a:custGeom>
            <a:avLst/>
            <a:gdLst>
              <a:gd name="T0" fmla="*/ 0 w 974"/>
              <a:gd name="T1" fmla="*/ 365 h 365"/>
              <a:gd name="T2" fmla="*/ 974 w 974"/>
              <a:gd name="T3" fmla="*/ 365 h 365"/>
              <a:gd name="T4" fmla="*/ 974 w 974"/>
              <a:gd name="T5" fmla="*/ 0 h 365"/>
              <a:gd name="T6" fmla="*/ 365 w 974"/>
              <a:gd name="T7" fmla="*/ 0 h 365"/>
              <a:gd name="T8" fmla="*/ 0 w 974"/>
              <a:gd name="T9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365">
                <a:moveTo>
                  <a:pt x="0" y="365"/>
                </a:moveTo>
                <a:lnTo>
                  <a:pt x="974" y="365"/>
                </a:lnTo>
                <a:lnTo>
                  <a:pt x="974" y="0"/>
                </a:lnTo>
                <a:lnTo>
                  <a:pt x="365" y="0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rot="2700000">
            <a:off x="6410593" y="1031806"/>
            <a:ext cx="1207567" cy="2197959"/>
          </a:xfrm>
          <a:custGeom>
            <a:avLst/>
            <a:gdLst>
              <a:gd name="T0" fmla="*/ 505 w 645"/>
              <a:gd name="T1" fmla="*/ 0 h 1174"/>
              <a:gd name="T2" fmla="*/ 140 w 645"/>
              <a:gd name="T3" fmla="*/ 365 h 1174"/>
              <a:gd name="T4" fmla="*/ 140 w 645"/>
              <a:gd name="T5" fmla="*/ 780 h 1174"/>
              <a:gd name="T6" fmla="*/ 0 w 645"/>
              <a:gd name="T7" fmla="*/ 780 h 1174"/>
              <a:gd name="T8" fmla="*/ 322 w 645"/>
              <a:gd name="T9" fmla="*/ 1174 h 1174"/>
              <a:gd name="T10" fmla="*/ 645 w 645"/>
              <a:gd name="T11" fmla="*/ 780 h 1174"/>
              <a:gd name="T12" fmla="*/ 505 w 645"/>
              <a:gd name="T13" fmla="*/ 780 h 1174"/>
              <a:gd name="T14" fmla="*/ 505 w 645"/>
              <a:gd name="T15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5" h="1174">
                <a:moveTo>
                  <a:pt x="505" y="0"/>
                </a:moveTo>
                <a:lnTo>
                  <a:pt x="140" y="365"/>
                </a:lnTo>
                <a:lnTo>
                  <a:pt x="140" y="780"/>
                </a:lnTo>
                <a:lnTo>
                  <a:pt x="0" y="780"/>
                </a:lnTo>
                <a:lnTo>
                  <a:pt x="322" y="1174"/>
                </a:lnTo>
                <a:lnTo>
                  <a:pt x="645" y="780"/>
                </a:lnTo>
                <a:lnTo>
                  <a:pt x="505" y="780"/>
                </a:lnTo>
                <a:lnTo>
                  <a:pt x="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2743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rot="2700000">
            <a:off x="8643239" y="2925183"/>
            <a:ext cx="683352" cy="1825392"/>
          </a:xfrm>
          <a:custGeom>
            <a:avLst/>
            <a:gdLst>
              <a:gd name="T0" fmla="*/ 0 w 365"/>
              <a:gd name="T1" fmla="*/ 0 h 975"/>
              <a:gd name="T2" fmla="*/ 0 w 365"/>
              <a:gd name="T3" fmla="*/ 975 h 975"/>
              <a:gd name="T4" fmla="*/ 365 w 365"/>
              <a:gd name="T5" fmla="*/ 975 h 975"/>
              <a:gd name="T6" fmla="*/ 365 w 365"/>
              <a:gd name="T7" fmla="*/ 365 h 975"/>
              <a:gd name="T8" fmla="*/ 0 w 365"/>
              <a:gd name="T9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975">
                <a:moveTo>
                  <a:pt x="0" y="0"/>
                </a:moveTo>
                <a:lnTo>
                  <a:pt x="0" y="975"/>
                </a:lnTo>
                <a:lnTo>
                  <a:pt x="365" y="975"/>
                </a:lnTo>
                <a:lnTo>
                  <a:pt x="365" y="3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700000">
            <a:off x="7759008" y="2296815"/>
            <a:ext cx="2192343" cy="1207567"/>
          </a:xfrm>
          <a:custGeom>
            <a:avLst/>
            <a:gdLst>
              <a:gd name="T0" fmla="*/ 1171 w 1171"/>
              <a:gd name="T1" fmla="*/ 505 h 645"/>
              <a:gd name="T2" fmla="*/ 806 w 1171"/>
              <a:gd name="T3" fmla="*/ 140 h 645"/>
              <a:gd name="T4" fmla="*/ 391 w 1171"/>
              <a:gd name="T5" fmla="*/ 140 h 645"/>
              <a:gd name="T6" fmla="*/ 391 w 1171"/>
              <a:gd name="T7" fmla="*/ 0 h 645"/>
              <a:gd name="T8" fmla="*/ 0 w 1171"/>
              <a:gd name="T9" fmla="*/ 323 h 645"/>
              <a:gd name="T10" fmla="*/ 391 w 1171"/>
              <a:gd name="T11" fmla="*/ 645 h 645"/>
              <a:gd name="T12" fmla="*/ 391 w 1171"/>
              <a:gd name="T13" fmla="*/ 505 h 645"/>
              <a:gd name="T14" fmla="*/ 1171 w 1171"/>
              <a:gd name="T15" fmla="*/ 505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1" h="645">
                <a:moveTo>
                  <a:pt x="1171" y="505"/>
                </a:moveTo>
                <a:lnTo>
                  <a:pt x="806" y="140"/>
                </a:lnTo>
                <a:lnTo>
                  <a:pt x="391" y="140"/>
                </a:lnTo>
                <a:lnTo>
                  <a:pt x="391" y="0"/>
                </a:lnTo>
                <a:lnTo>
                  <a:pt x="0" y="323"/>
                </a:lnTo>
                <a:lnTo>
                  <a:pt x="391" y="645"/>
                </a:lnTo>
                <a:lnTo>
                  <a:pt x="391" y="505"/>
                </a:lnTo>
                <a:lnTo>
                  <a:pt x="1171" y="5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576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rot="2700000">
            <a:off x="6234338" y="4527864"/>
            <a:ext cx="1823520" cy="685224"/>
          </a:xfrm>
          <a:custGeom>
            <a:avLst/>
            <a:gdLst>
              <a:gd name="T0" fmla="*/ 974 w 974"/>
              <a:gd name="T1" fmla="*/ 0 h 366"/>
              <a:gd name="T2" fmla="*/ 0 w 974"/>
              <a:gd name="T3" fmla="*/ 0 h 366"/>
              <a:gd name="T4" fmla="*/ 0 w 974"/>
              <a:gd name="T5" fmla="*/ 366 h 366"/>
              <a:gd name="T6" fmla="*/ 609 w 974"/>
              <a:gd name="T7" fmla="*/ 366 h 366"/>
              <a:gd name="T8" fmla="*/ 974 w 974"/>
              <a:gd name="T9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366">
                <a:moveTo>
                  <a:pt x="974" y="0"/>
                </a:moveTo>
                <a:lnTo>
                  <a:pt x="0" y="0"/>
                </a:lnTo>
                <a:lnTo>
                  <a:pt x="0" y="366"/>
                </a:lnTo>
                <a:lnTo>
                  <a:pt x="609" y="366"/>
                </a:lnTo>
                <a:lnTo>
                  <a:pt x="97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 dirty="0">
              <a:cs typeface="+mn-ea"/>
              <a:sym typeface="+mn-lt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 rot="2700000">
            <a:off x="7480257" y="3639775"/>
            <a:ext cx="1207567" cy="2197959"/>
          </a:xfrm>
          <a:custGeom>
            <a:avLst/>
            <a:gdLst>
              <a:gd name="T0" fmla="*/ 140 w 645"/>
              <a:gd name="T1" fmla="*/ 1174 h 1174"/>
              <a:gd name="T2" fmla="*/ 505 w 645"/>
              <a:gd name="T3" fmla="*/ 808 h 1174"/>
              <a:gd name="T4" fmla="*/ 505 w 645"/>
              <a:gd name="T5" fmla="*/ 394 h 1174"/>
              <a:gd name="T6" fmla="*/ 645 w 645"/>
              <a:gd name="T7" fmla="*/ 394 h 1174"/>
              <a:gd name="T8" fmla="*/ 323 w 645"/>
              <a:gd name="T9" fmla="*/ 0 h 1174"/>
              <a:gd name="T10" fmla="*/ 0 w 645"/>
              <a:gd name="T11" fmla="*/ 394 h 1174"/>
              <a:gd name="T12" fmla="*/ 140 w 645"/>
              <a:gd name="T13" fmla="*/ 394 h 1174"/>
              <a:gd name="T14" fmla="*/ 140 w 645"/>
              <a:gd name="T15" fmla="*/ 1174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5" h="1174">
                <a:moveTo>
                  <a:pt x="140" y="1174"/>
                </a:moveTo>
                <a:lnTo>
                  <a:pt x="505" y="808"/>
                </a:lnTo>
                <a:lnTo>
                  <a:pt x="505" y="394"/>
                </a:lnTo>
                <a:lnTo>
                  <a:pt x="645" y="394"/>
                </a:lnTo>
                <a:lnTo>
                  <a:pt x="323" y="0"/>
                </a:lnTo>
                <a:lnTo>
                  <a:pt x="0" y="394"/>
                </a:lnTo>
                <a:lnTo>
                  <a:pt x="140" y="394"/>
                </a:lnTo>
                <a:lnTo>
                  <a:pt x="140" y="11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 rot="2700000">
            <a:off x="5147180" y="3366755"/>
            <a:ext cx="2196087" cy="1205695"/>
          </a:xfrm>
          <a:custGeom>
            <a:avLst/>
            <a:gdLst>
              <a:gd name="T0" fmla="*/ 0 w 1173"/>
              <a:gd name="T1" fmla="*/ 139 h 644"/>
              <a:gd name="T2" fmla="*/ 367 w 1173"/>
              <a:gd name="T3" fmla="*/ 505 h 644"/>
              <a:gd name="T4" fmla="*/ 780 w 1173"/>
              <a:gd name="T5" fmla="*/ 505 h 644"/>
              <a:gd name="T6" fmla="*/ 780 w 1173"/>
              <a:gd name="T7" fmla="*/ 644 h 644"/>
              <a:gd name="T8" fmla="*/ 1173 w 1173"/>
              <a:gd name="T9" fmla="*/ 322 h 644"/>
              <a:gd name="T10" fmla="*/ 780 w 1173"/>
              <a:gd name="T11" fmla="*/ 0 h 644"/>
              <a:gd name="T12" fmla="*/ 780 w 1173"/>
              <a:gd name="T13" fmla="*/ 139 h 644"/>
              <a:gd name="T14" fmla="*/ 0 w 1173"/>
              <a:gd name="T15" fmla="*/ 13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3" h="644">
                <a:moveTo>
                  <a:pt x="0" y="139"/>
                </a:moveTo>
                <a:lnTo>
                  <a:pt x="367" y="505"/>
                </a:lnTo>
                <a:lnTo>
                  <a:pt x="780" y="505"/>
                </a:lnTo>
                <a:lnTo>
                  <a:pt x="780" y="644"/>
                </a:lnTo>
                <a:lnTo>
                  <a:pt x="1173" y="322"/>
                </a:lnTo>
                <a:lnTo>
                  <a:pt x="780" y="0"/>
                </a:lnTo>
                <a:lnTo>
                  <a:pt x="780" y="139"/>
                </a:lnTo>
                <a:lnTo>
                  <a:pt x="0" y="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71544" y="3921280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+mn-ea"/>
                <a:sym typeface="+mn-lt"/>
              </a:rPr>
              <a:t>Step 03.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71544" y="2095285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+mn-ea"/>
                <a:sym typeface="+mn-lt"/>
              </a:rPr>
              <a:t>Step 04.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38780" y="3921281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Step 02.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38780" y="2095285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Step 01.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0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Arrow 43"/>
          <p:cNvSpPr/>
          <p:nvPr/>
        </p:nvSpPr>
        <p:spPr>
          <a:xfrm>
            <a:off x="7524934" y="2134032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151445" y="3453633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761733" y="4704187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69097" y="5083628"/>
            <a:ext cx="1597025" cy="694181"/>
            <a:chOff x="1474997" y="4723723"/>
            <a:chExt cx="1597025" cy="694181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73509" y="5000391"/>
              <a:ext cx="798513" cy="417513"/>
            </a:xfrm>
            <a:custGeom>
              <a:avLst/>
              <a:gdLst>
                <a:gd name="T0" fmla="*/ 503 w 503"/>
                <a:gd name="T1" fmla="*/ 83 h 263"/>
                <a:gd name="T2" fmla="*/ 477 w 503"/>
                <a:gd name="T3" fmla="*/ 95 h 263"/>
                <a:gd name="T4" fmla="*/ 451 w 503"/>
                <a:gd name="T5" fmla="*/ 107 h 263"/>
                <a:gd name="T6" fmla="*/ 422 w 503"/>
                <a:gd name="T7" fmla="*/ 121 h 263"/>
                <a:gd name="T8" fmla="*/ 394 w 503"/>
                <a:gd name="T9" fmla="*/ 133 h 263"/>
                <a:gd name="T10" fmla="*/ 365 w 503"/>
                <a:gd name="T11" fmla="*/ 145 h 263"/>
                <a:gd name="T12" fmla="*/ 335 w 503"/>
                <a:gd name="T13" fmla="*/ 157 h 263"/>
                <a:gd name="T14" fmla="*/ 304 w 503"/>
                <a:gd name="T15" fmla="*/ 169 h 263"/>
                <a:gd name="T16" fmla="*/ 273 w 503"/>
                <a:gd name="T17" fmla="*/ 180 h 263"/>
                <a:gd name="T18" fmla="*/ 240 w 503"/>
                <a:gd name="T19" fmla="*/ 192 h 263"/>
                <a:gd name="T20" fmla="*/ 206 w 503"/>
                <a:gd name="T21" fmla="*/ 204 h 263"/>
                <a:gd name="T22" fmla="*/ 173 w 503"/>
                <a:gd name="T23" fmla="*/ 214 h 263"/>
                <a:gd name="T24" fmla="*/ 140 w 503"/>
                <a:gd name="T25" fmla="*/ 225 h 263"/>
                <a:gd name="T26" fmla="*/ 104 w 503"/>
                <a:gd name="T27" fmla="*/ 235 h 263"/>
                <a:gd name="T28" fmla="*/ 71 w 503"/>
                <a:gd name="T29" fmla="*/ 244 h 263"/>
                <a:gd name="T30" fmla="*/ 36 w 503"/>
                <a:gd name="T31" fmla="*/ 254 h 263"/>
                <a:gd name="T32" fmla="*/ 0 w 503"/>
                <a:gd name="T33" fmla="*/ 263 h 263"/>
                <a:gd name="T34" fmla="*/ 19 w 503"/>
                <a:gd name="T35" fmla="*/ 178 h 263"/>
                <a:gd name="T36" fmla="*/ 52 w 503"/>
                <a:gd name="T37" fmla="*/ 169 h 263"/>
                <a:gd name="T38" fmla="*/ 88 w 503"/>
                <a:gd name="T39" fmla="*/ 159 h 263"/>
                <a:gd name="T40" fmla="*/ 123 w 503"/>
                <a:gd name="T41" fmla="*/ 150 h 263"/>
                <a:gd name="T42" fmla="*/ 157 w 503"/>
                <a:gd name="T43" fmla="*/ 138 h 263"/>
                <a:gd name="T44" fmla="*/ 190 w 503"/>
                <a:gd name="T45" fmla="*/ 128 h 263"/>
                <a:gd name="T46" fmla="*/ 223 w 503"/>
                <a:gd name="T47" fmla="*/ 117 h 263"/>
                <a:gd name="T48" fmla="*/ 256 w 503"/>
                <a:gd name="T49" fmla="*/ 105 h 263"/>
                <a:gd name="T50" fmla="*/ 287 w 503"/>
                <a:gd name="T51" fmla="*/ 95 h 263"/>
                <a:gd name="T52" fmla="*/ 320 w 503"/>
                <a:gd name="T53" fmla="*/ 83 h 263"/>
                <a:gd name="T54" fmla="*/ 349 w 503"/>
                <a:gd name="T55" fmla="*/ 69 h 263"/>
                <a:gd name="T56" fmla="*/ 380 w 503"/>
                <a:gd name="T57" fmla="*/ 57 h 263"/>
                <a:gd name="T58" fmla="*/ 408 w 503"/>
                <a:gd name="T59" fmla="*/ 45 h 263"/>
                <a:gd name="T60" fmla="*/ 437 w 503"/>
                <a:gd name="T61" fmla="*/ 34 h 263"/>
                <a:gd name="T62" fmla="*/ 463 w 503"/>
                <a:gd name="T63" fmla="*/ 19 h 263"/>
                <a:gd name="T64" fmla="*/ 491 w 503"/>
                <a:gd name="T65" fmla="*/ 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3" h="263">
                  <a:moveTo>
                    <a:pt x="503" y="0"/>
                  </a:moveTo>
                  <a:lnTo>
                    <a:pt x="503" y="83"/>
                  </a:lnTo>
                  <a:lnTo>
                    <a:pt x="491" y="88"/>
                  </a:lnTo>
                  <a:lnTo>
                    <a:pt x="477" y="95"/>
                  </a:lnTo>
                  <a:lnTo>
                    <a:pt x="463" y="102"/>
                  </a:lnTo>
                  <a:lnTo>
                    <a:pt x="451" y="107"/>
                  </a:lnTo>
                  <a:lnTo>
                    <a:pt x="437" y="114"/>
                  </a:lnTo>
                  <a:lnTo>
                    <a:pt x="422" y="121"/>
                  </a:lnTo>
                  <a:lnTo>
                    <a:pt x="408" y="126"/>
                  </a:lnTo>
                  <a:lnTo>
                    <a:pt x="394" y="133"/>
                  </a:lnTo>
                  <a:lnTo>
                    <a:pt x="380" y="140"/>
                  </a:lnTo>
                  <a:lnTo>
                    <a:pt x="365" y="145"/>
                  </a:lnTo>
                  <a:lnTo>
                    <a:pt x="349" y="152"/>
                  </a:lnTo>
                  <a:lnTo>
                    <a:pt x="335" y="157"/>
                  </a:lnTo>
                  <a:lnTo>
                    <a:pt x="320" y="164"/>
                  </a:lnTo>
                  <a:lnTo>
                    <a:pt x="304" y="169"/>
                  </a:lnTo>
                  <a:lnTo>
                    <a:pt x="287" y="176"/>
                  </a:lnTo>
                  <a:lnTo>
                    <a:pt x="273" y="180"/>
                  </a:lnTo>
                  <a:lnTo>
                    <a:pt x="256" y="188"/>
                  </a:lnTo>
                  <a:lnTo>
                    <a:pt x="240" y="192"/>
                  </a:lnTo>
                  <a:lnTo>
                    <a:pt x="223" y="199"/>
                  </a:lnTo>
                  <a:lnTo>
                    <a:pt x="206" y="204"/>
                  </a:lnTo>
                  <a:lnTo>
                    <a:pt x="190" y="209"/>
                  </a:lnTo>
                  <a:lnTo>
                    <a:pt x="173" y="214"/>
                  </a:lnTo>
                  <a:lnTo>
                    <a:pt x="157" y="221"/>
                  </a:lnTo>
                  <a:lnTo>
                    <a:pt x="140" y="225"/>
                  </a:lnTo>
                  <a:lnTo>
                    <a:pt x="123" y="230"/>
                  </a:lnTo>
                  <a:lnTo>
                    <a:pt x="104" y="235"/>
                  </a:lnTo>
                  <a:lnTo>
                    <a:pt x="88" y="240"/>
                  </a:lnTo>
                  <a:lnTo>
                    <a:pt x="71" y="244"/>
                  </a:lnTo>
                  <a:lnTo>
                    <a:pt x="52" y="249"/>
                  </a:lnTo>
                  <a:lnTo>
                    <a:pt x="36" y="254"/>
                  </a:lnTo>
                  <a:lnTo>
                    <a:pt x="19" y="259"/>
                  </a:lnTo>
                  <a:lnTo>
                    <a:pt x="0" y="263"/>
                  </a:lnTo>
                  <a:lnTo>
                    <a:pt x="0" y="183"/>
                  </a:lnTo>
                  <a:lnTo>
                    <a:pt x="19" y="178"/>
                  </a:lnTo>
                  <a:lnTo>
                    <a:pt x="36" y="173"/>
                  </a:lnTo>
                  <a:lnTo>
                    <a:pt x="52" y="169"/>
                  </a:lnTo>
                  <a:lnTo>
                    <a:pt x="71" y="164"/>
                  </a:lnTo>
                  <a:lnTo>
                    <a:pt x="88" y="159"/>
                  </a:lnTo>
                  <a:lnTo>
                    <a:pt x="104" y="154"/>
                  </a:lnTo>
                  <a:lnTo>
                    <a:pt x="123" y="150"/>
                  </a:lnTo>
                  <a:lnTo>
                    <a:pt x="140" y="145"/>
                  </a:lnTo>
                  <a:lnTo>
                    <a:pt x="157" y="138"/>
                  </a:lnTo>
                  <a:lnTo>
                    <a:pt x="173" y="133"/>
                  </a:lnTo>
                  <a:lnTo>
                    <a:pt x="190" y="128"/>
                  </a:lnTo>
                  <a:lnTo>
                    <a:pt x="206" y="121"/>
                  </a:lnTo>
                  <a:lnTo>
                    <a:pt x="223" y="117"/>
                  </a:lnTo>
                  <a:lnTo>
                    <a:pt x="240" y="112"/>
                  </a:lnTo>
                  <a:lnTo>
                    <a:pt x="256" y="105"/>
                  </a:lnTo>
                  <a:lnTo>
                    <a:pt x="273" y="100"/>
                  </a:lnTo>
                  <a:lnTo>
                    <a:pt x="287" y="95"/>
                  </a:lnTo>
                  <a:lnTo>
                    <a:pt x="304" y="88"/>
                  </a:lnTo>
                  <a:lnTo>
                    <a:pt x="320" y="83"/>
                  </a:lnTo>
                  <a:lnTo>
                    <a:pt x="335" y="76"/>
                  </a:lnTo>
                  <a:lnTo>
                    <a:pt x="349" y="69"/>
                  </a:lnTo>
                  <a:lnTo>
                    <a:pt x="365" y="64"/>
                  </a:lnTo>
                  <a:lnTo>
                    <a:pt x="380" y="57"/>
                  </a:lnTo>
                  <a:lnTo>
                    <a:pt x="394" y="53"/>
                  </a:lnTo>
                  <a:lnTo>
                    <a:pt x="408" y="45"/>
                  </a:lnTo>
                  <a:lnTo>
                    <a:pt x="422" y="38"/>
                  </a:lnTo>
                  <a:lnTo>
                    <a:pt x="437" y="34"/>
                  </a:lnTo>
                  <a:lnTo>
                    <a:pt x="451" y="27"/>
                  </a:lnTo>
                  <a:lnTo>
                    <a:pt x="463" y="19"/>
                  </a:lnTo>
                  <a:lnTo>
                    <a:pt x="477" y="15"/>
                  </a:lnTo>
                  <a:lnTo>
                    <a:pt x="491" y="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474997" y="5000391"/>
              <a:ext cx="798513" cy="417513"/>
            </a:xfrm>
            <a:custGeom>
              <a:avLst/>
              <a:gdLst>
                <a:gd name="T0" fmla="*/ 503 w 503"/>
                <a:gd name="T1" fmla="*/ 263 h 263"/>
                <a:gd name="T2" fmla="*/ 467 w 503"/>
                <a:gd name="T3" fmla="*/ 254 h 263"/>
                <a:gd name="T4" fmla="*/ 432 w 503"/>
                <a:gd name="T5" fmla="*/ 244 h 263"/>
                <a:gd name="T6" fmla="*/ 399 w 503"/>
                <a:gd name="T7" fmla="*/ 235 h 263"/>
                <a:gd name="T8" fmla="*/ 363 w 503"/>
                <a:gd name="T9" fmla="*/ 225 h 263"/>
                <a:gd name="T10" fmla="*/ 330 w 503"/>
                <a:gd name="T11" fmla="*/ 214 h 263"/>
                <a:gd name="T12" fmla="*/ 297 w 503"/>
                <a:gd name="T13" fmla="*/ 204 h 263"/>
                <a:gd name="T14" fmla="*/ 263 w 503"/>
                <a:gd name="T15" fmla="*/ 192 h 263"/>
                <a:gd name="T16" fmla="*/ 233 w 503"/>
                <a:gd name="T17" fmla="*/ 180 h 263"/>
                <a:gd name="T18" fmla="*/ 199 w 503"/>
                <a:gd name="T19" fmla="*/ 169 h 263"/>
                <a:gd name="T20" fmla="*/ 169 w 503"/>
                <a:gd name="T21" fmla="*/ 157 h 263"/>
                <a:gd name="T22" fmla="*/ 138 w 503"/>
                <a:gd name="T23" fmla="*/ 145 h 263"/>
                <a:gd name="T24" fmla="*/ 109 w 503"/>
                <a:gd name="T25" fmla="*/ 133 h 263"/>
                <a:gd name="T26" fmla="*/ 81 w 503"/>
                <a:gd name="T27" fmla="*/ 121 h 263"/>
                <a:gd name="T28" fmla="*/ 52 w 503"/>
                <a:gd name="T29" fmla="*/ 107 h 263"/>
                <a:gd name="T30" fmla="*/ 26 w 503"/>
                <a:gd name="T31" fmla="*/ 95 h 263"/>
                <a:gd name="T32" fmla="*/ 0 w 503"/>
                <a:gd name="T33" fmla="*/ 83 h 263"/>
                <a:gd name="T34" fmla="*/ 14 w 503"/>
                <a:gd name="T35" fmla="*/ 8 h 263"/>
                <a:gd name="T36" fmla="*/ 40 w 503"/>
                <a:gd name="T37" fmla="*/ 19 h 263"/>
                <a:gd name="T38" fmla="*/ 67 w 503"/>
                <a:gd name="T39" fmla="*/ 34 h 263"/>
                <a:gd name="T40" fmla="*/ 95 w 503"/>
                <a:gd name="T41" fmla="*/ 45 h 263"/>
                <a:gd name="T42" fmla="*/ 123 w 503"/>
                <a:gd name="T43" fmla="*/ 57 h 263"/>
                <a:gd name="T44" fmla="*/ 154 w 503"/>
                <a:gd name="T45" fmla="*/ 69 h 263"/>
                <a:gd name="T46" fmla="*/ 185 w 503"/>
                <a:gd name="T47" fmla="*/ 83 h 263"/>
                <a:gd name="T48" fmla="*/ 216 w 503"/>
                <a:gd name="T49" fmla="*/ 95 h 263"/>
                <a:gd name="T50" fmla="*/ 247 w 503"/>
                <a:gd name="T51" fmla="*/ 105 h 263"/>
                <a:gd name="T52" fmla="*/ 280 w 503"/>
                <a:gd name="T53" fmla="*/ 117 h 263"/>
                <a:gd name="T54" fmla="*/ 313 w 503"/>
                <a:gd name="T55" fmla="*/ 128 h 263"/>
                <a:gd name="T56" fmla="*/ 346 w 503"/>
                <a:gd name="T57" fmla="*/ 138 h 263"/>
                <a:gd name="T58" fmla="*/ 382 w 503"/>
                <a:gd name="T59" fmla="*/ 150 h 263"/>
                <a:gd name="T60" fmla="*/ 415 w 503"/>
                <a:gd name="T61" fmla="*/ 159 h 263"/>
                <a:gd name="T62" fmla="*/ 451 w 503"/>
                <a:gd name="T63" fmla="*/ 169 h 263"/>
                <a:gd name="T64" fmla="*/ 486 w 503"/>
                <a:gd name="T65" fmla="*/ 17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3" h="263">
                  <a:moveTo>
                    <a:pt x="503" y="183"/>
                  </a:moveTo>
                  <a:lnTo>
                    <a:pt x="503" y="263"/>
                  </a:lnTo>
                  <a:lnTo>
                    <a:pt x="486" y="259"/>
                  </a:lnTo>
                  <a:lnTo>
                    <a:pt x="467" y="254"/>
                  </a:lnTo>
                  <a:lnTo>
                    <a:pt x="451" y="249"/>
                  </a:lnTo>
                  <a:lnTo>
                    <a:pt x="432" y="244"/>
                  </a:lnTo>
                  <a:lnTo>
                    <a:pt x="415" y="240"/>
                  </a:lnTo>
                  <a:lnTo>
                    <a:pt x="399" y="235"/>
                  </a:lnTo>
                  <a:lnTo>
                    <a:pt x="382" y="230"/>
                  </a:lnTo>
                  <a:lnTo>
                    <a:pt x="363" y="225"/>
                  </a:lnTo>
                  <a:lnTo>
                    <a:pt x="346" y="221"/>
                  </a:lnTo>
                  <a:lnTo>
                    <a:pt x="330" y="214"/>
                  </a:lnTo>
                  <a:lnTo>
                    <a:pt x="313" y="209"/>
                  </a:lnTo>
                  <a:lnTo>
                    <a:pt x="297" y="204"/>
                  </a:lnTo>
                  <a:lnTo>
                    <a:pt x="280" y="199"/>
                  </a:lnTo>
                  <a:lnTo>
                    <a:pt x="263" y="192"/>
                  </a:lnTo>
                  <a:lnTo>
                    <a:pt x="247" y="188"/>
                  </a:lnTo>
                  <a:lnTo>
                    <a:pt x="233" y="180"/>
                  </a:lnTo>
                  <a:lnTo>
                    <a:pt x="216" y="176"/>
                  </a:lnTo>
                  <a:lnTo>
                    <a:pt x="199" y="169"/>
                  </a:lnTo>
                  <a:lnTo>
                    <a:pt x="185" y="164"/>
                  </a:lnTo>
                  <a:lnTo>
                    <a:pt x="169" y="157"/>
                  </a:lnTo>
                  <a:lnTo>
                    <a:pt x="154" y="152"/>
                  </a:lnTo>
                  <a:lnTo>
                    <a:pt x="138" y="145"/>
                  </a:lnTo>
                  <a:lnTo>
                    <a:pt x="123" y="140"/>
                  </a:lnTo>
                  <a:lnTo>
                    <a:pt x="109" y="133"/>
                  </a:lnTo>
                  <a:lnTo>
                    <a:pt x="95" y="126"/>
                  </a:lnTo>
                  <a:lnTo>
                    <a:pt x="81" y="121"/>
                  </a:lnTo>
                  <a:lnTo>
                    <a:pt x="67" y="114"/>
                  </a:lnTo>
                  <a:lnTo>
                    <a:pt x="52" y="107"/>
                  </a:lnTo>
                  <a:lnTo>
                    <a:pt x="40" y="102"/>
                  </a:lnTo>
                  <a:lnTo>
                    <a:pt x="26" y="95"/>
                  </a:lnTo>
                  <a:lnTo>
                    <a:pt x="14" y="88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" y="8"/>
                  </a:lnTo>
                  <a:lnTo>
                    <a:pt x="26" y="15"/>
                  </a:lnTo>
                  <a:lnTo>
                    <a:pt x="40" y="19"/>
                  </a:lnTo>
                  <a:lnTo>
                    <a:pt x="52" y="27"/>
                  </a:lnTo>
                  <a:lnTo>
                    <a:pt x="67" y="34"/>
                  </a:lnTo>
                  <a:lnTo>
                    <a:pt x="81" y="38"/>
                  </a:lnTo>
                  <a:lnTo>
                    <a:pt x="95" y="45"/>
                  </a:lnTo>
                  <a:lnTo>
                    <a:pt x="109" y="53"/>
                  </a:lnTo>
                  <a:lnTo>
                    <a:pt x="123" y="57"/>
                  </a:lnTo>
                  <a:lnTo>
                    <a:pt x="138" y="64"/>
                  </a:lnTo>
                  <a:lnTo>
                    <a:pt x="154" y="69"/>
                  </a:lnTo>
                  <a:lnTo>
                    <a:pt x="169" y="76"/>
                  </a:lnTo>
                  <a:lnTo>
                    <a:pt x="185" y="83"/>
                  </a:lnTo>
                  <a:lnTo>
                    <a:pt x="199" y="88"/>
                  </a:lnTo>
                  <a:lnTo>
                    <a:pt x="216" y="95"/>
                  </a:lnTo>
                  <a:lnTo>
                    <a:pt x="233" y="100"/>
                  </a:lnTo>
                  <a:lnTo>
                    <a:pt x="247" y="105"/>
                  </a:lnTo>
                  <a:lnTo>
                    <a:pt x="263" y="112"/>
                  </a:lnTo>
                  <a:lnTo>
                    <a:pt x="280" y="117"/>
                  </a:lnTo>
                  <a:lnTo>
                    <a:pt x="297" y="121"/>
                  </a:lnTo>
                  <a:lnTo>
                    <a:pt x="313" y="128"/>
                  </a:lnTo>
                  <a:lnTo>
                    <a:pt x="330" y="133"/>
                  </a:lnTo>
                  <a:lnTo>
                    <a:pt x="346" y="138"/>
                  </a:lnTo>
                  <a:lnTo>
                    <a:pt x="363" y="145"/>
                  </a:lnTo>
                  <a:lnTo>
                    <a:pt x="382" y="150"/>
                  </a:lnTo>
                  <a:lnTo>
                    <a:pt x="399" y="154"/>
                  </a:lnTo>
                  <a:lnTo>
                    <a:pt x="415" y="159"/>
                  </a:lnTo>
                  <a:lnTo>
                    <a:pt x="432" y="164"/>
                  </a:lnTo>
                  <a:lnTo>
                    <a:pt x="451" y="169"/>
                  </a:lnTo>
                  <a:lnTo>
                    <a:pt x="467" y="173"/>
                  </a:lnTo>
                  <a:lnTo>
                    <a:pt x="486" y="178"/>
                  </a:lnTo>
                  <a:lnTo>
                    <a:pt x="503" y="183"/>
                  </a:lnTo>
                  <a:close/>
                </a:path>
              </a:pathLst>
            </a:cu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74997" y="4723723"/>
              <a:ext cx="1597025" cy="574675"/>
            </a:xfrm>
            <a:custGeom>
              <a:avLst/>
              <a:gdLst>
                <a:gd name="T0" fmla="*/ 0 w 424"/>
                <a:gd name="T1" fmla="*/ 76 h 153"/>
                <a:gd name="T2" fmla="*/ 212 w 424"/>
                <a:gd name="T3" fmla="*/ 0 h 153"/>
                <a:gd name="T4" fmla="*/ 424 w 424"/>
                <a:gd name="T5" fmla="*/ 76 h 153"/>
                <a:gd name="T6" fmla="*/ 212 w 424"/>
                <a:gd name="T7" fmla="*/ 153 h 153"/>
                <a:gd name="T8" fmla="*/ 0 w 424"/>
                <a:gd name="T9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53">
                  <a:moveTo>
                    <a:pt x="0" y="76"/>
                  </a:moveTo>
                  <a:cubicBezTo>
                    <a:pt x="57" y="47"/>
                    <a:pt x="132" y="19"/>
                    <a:pt x="212" y="0"/>
                  </a:cubicBezTo>
                  <a:cubicBezTo>
                    <a:pt x="292" y="19"/>
                    <a:pt x="367" y="47"/>
                    <a:pt x="424" y="76"/>
                  </a:cubicBezTo>
                  <a:cubicBezTo>
                    <a:pt x="367" y="105"/>
                    <a:pt x="292" y="133"/>
                    <a:pt x="212" y="153"/>
                  </a:cubicBezTo>
                  <a:cubicBezTo>
                    <a:pt x="132" y="133"/>
                    <a:pt x="57" y="105"/>
                    <a:pt x="0" y="76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45272" y="4572454"/>
            <a:ext cx="1844675" cy="803719"/>
            <a:chOff x="1351172" y="4212548"/>
            <a:chExt cx="1844675" cy="803718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273509" y="4543191"/>
              <a:ext cx="922338" cy="473075"/>
            </a:xfrm>
            <a:custGeom>
              <a:avLst/>
              <a:gdLst>
                <a:gd name="T0" fmla="*/ 581 w 581"/>
                <a:gd name="T1" fmla="*/ 83 h 298"/>
                <a:gd name="T2" fmla="*/ 558 w 581"/>
                <a:gd name="T3" fmla="*/ 99 h 298"/>
                <a:gd name="T4" fmla="*/ 531 w 581"/>
                <a:gd name="T5" fmla="*/ 116 h 298"/>
                <a:gd name="T6" fmla="*/ 503 w 581"/>
                <a:gd name="T7" fmla="*/ 132 h 298"/>
                <a:gd name="T8" fmla="*/ 474 w 581"/>
                <a:gd name="T9" fmla="*/ 149 h 298"/>
                <a:gd name="T10" fmla="*/ 441 w 581"/>
                <a:gd name="T11" fmla="*/ 163 h 298"/>
                <a:gd name="T12" fmla="*/ 408 w 581"/>
                <a:gd name="T13" fmla="*/ 180 h 298"/>
                <a:gd name="T14" fmla="*/ 372 w 581"/>
                <a:gd name="T15" fmla="*/ 194 h 298"/>
                <a:gd name="T16" fmla="*/ 337 w 581"/>
                <a:gd name="T17" fmla="*/ 208 h 298"/>
                <a:gd name="T18" fmla="*/ 299 w 581"/>
                <a:gd name="T19" fmla="*/ 222 h 298"/>
                <a:gd name="T20" fmla="*/ 259 w 581"/>
                <a:gd name="T21" fmla="*/ 234 h 298"/>
                <a:gd name="T22" fmla="*/ 218 w 581"/>
                <a:gd name="T23" fmla="*/ 246 h 298"/>
                <a:gd name="T24" fmla="*/ 176 w 581"/>
                <a:gd name="T25" fmla="*/ 258 h 298"/>
                <a:gd name="T26" fmla="*/ 133 w 581"/>
                <a:gd name="T27" fmla="*/ 270 h 298"/>
                <a:gd name="T28" fmla="*/ 90 w 581"/>
                <a:gd name="T29" fmla="*/ 279 h 298"/>
                <a:gd name="T30" fmla="*/ 45 w 581"/>
                <a:gd name="T31" fmla="*/ 288 h 298"/>
                <a:gd name="T32" fmla="*/ 0 w 581"/>
                <a:gd name="T33" fmla="*/ 298 h 298"/>
                <a:gd name="T34" fmla="*/ 24 w 581"/>
                <a:gd name="T35" fmla="*/ 213 h 298"/>
                <a:gd name="T36" fmla="*/ 66 w 581"/>
                <a:gd name="T37" fmla="*/ 203 h 298"/>
                <a:gd name="T38" fmla="*/ 112 w 581"/>
                <a:gd name="T39" fmla="*/ 194 h 298"/>
                <a:gd name="T40" fmla="*/ 154 w 581"/>
                <a:gd name="T41" fmla="*/ 182 h 298"/>
                <a:gd name="T42" fmla="*/ 197 w 581"/>
                <a:gd name="T43" fmla="*/ 172 h 298"/>
                <a:gd name="T44" fmla="*/ 237 w 581"/>
                <a:gd name="T45" fmla="*/ 158 h 298"/>
                <a:gd name="T46" fmla="*/ 278 w 581"/>
                <a:gd name="T47" fmla="*/ 146 h 298"/>
                <a:gd name="T48" fmla="*/ 318 w 581"/>
                <a:gd name="T49" fmla="*/ 135 h 298"/>
                <a:gd name="T50" fmla="*/ 356 w 581"/>
                <a:gd name="T51" fmla="*/ 120 h 298"/>
                <a:gd name="T52" fmla="*/ 391 w 581"/>
                <a:gd name="T53" fmla="*/ 106 h 298"/>
                <a:gd name="T54" fmla="*/ 425 w 581"/>
                <a:gd name="T55" fmla="*/ 90 h 298"/>
                <a:gd name="T56" fmla="*/ 458 w 581"/>
                <a:gd name="T57" fmla="*/ 75 h 298"/>
                <a:gd name="T58" fmla="*/ 489 w 581"/>
                <a:gd name="T59" fmla="*/ 59 h 298"/>
                <a:gd name="T60" fmla="*/ 517 w 581"/>
                <a:gd name="T61" fmla="*/ 42 h 298"/>
                <a:gd name="T62" fmla="*/ 543 w 581"/>
                <a:gd name="T63" fmla="*/ 26 h 298"/>
                <a:gd name="T64" fmla="*/ 569 w 581"/>
                <a:gd name="T65" fmla="*/ 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298">
                  <a:moveTo>
                    <a:pt x="581" y="0"/>
                  </a:moveTo>
                  <a:lnTo>
                    <a:pt x="581" y="83"/>
                  </a:lnTo>
                  <a:lnTo>
                    <a:pt x="569" y="90"/>
                  </a:lnTo>
                  <a:lnTo>
                    <a:pt x="558" y="99"/>
                  </a:lnTo>
                  <a:lnTo>
                    <a:pt x="543" y="109"/>
                  </a:lnTo>
                  <a:lnTo>
                    <a:pt x="531" y="116"/>
                  </a:lnTo>
                  <a:lnTo>
                    <a:pt x="517" y="125"/>
                  </a:lnTo>
                  <a:lnTo>
                    <a:pt x="503" y="132"/>
                  </a:lnTo>
                  <a:lnTo>
                    <a:pt x="489" y="139"/>
                  </a:lnTo>
                  <a:lnTo>
                    <a:pt x="474" y="149"/>
                  </a:lnTo>
                  <a:lnTo>
                    <a:pt x="458" y="156"/>
                  </a:lnTo>
                  <a:lnTo>
                    <a:pt x="441" y="163"/>
                  </a:lnTo>
                  <a:lnTo>
                    <a:pt x="425" y="172"/>
                  </a:lnTo>
                  <a:lnTo>
                    <a:pt x="408" y="180"/>
                  </a:lnTo>
                  <a:lnTo>
                    <a:pt x="391" y="187"/>
                  </a:lnTo>
                  <a:lnTo>
                    <a:pt x="372" y="194"/>
                  </a:lnTo>
                  <a:lnTo>
                    <a:pt x="356" y="201"/>
                  </a:lnTo>
                  <a:lnTo>
                    <a:pt x="337" y="208"/>
                  </a:lnTo>
                  <a:lnTo>
                    <a:pt x="318" y="215"/>
                  </a:lnTo>
                  <a:lnTo>
                    <a:pt x="299" y="222"/>
                  </a:lnTo>
                  <a:lnTo>
                    <a:pt x="278" y="229"/>
                  </a:lnTo>
                  <a:lnTo>
                    <a:pt x="259" y="234"/>
                  </a:lnTo>
                  <a:lnTo>
                    <a:pt x="237" y="241"/>
                  </a:lnTo>
                  <a:lnTo>
                    <a:pt x="218" y="246"/>
                  </a:lnTo>
                  <a:lnTo>
                    <a:pt x="197" y="253"/>
                  </a:lnTo>
                  <a:lnTo>
                    <a:pt x="176" y="258"/>
                  </a:lnTo>
                  <a:lnTo>
                    <a:pt x="154" y="265"/>
                  </a:lnTo>
                  <a:lnTo>
                    <a:pt x="133" y="270"/>
                  </a:lnTo>
                  <a:lnTo>
                    <a:pt x="112" y="274"/>
                  </a:lnTo>
                  <a:lnTo>
                    <a:pt x="90" y="279"/>
                  </a:lnTo>
                  <a:lnTo>
                    <a:pt x="66" y="284"/>
                  </a:lnTo>
                  <a:lnTo>
                    <a:pt x="45" y="288"/>
                  </a:lnTo>
                  <a:lnTo>
                    <a:pt x="24" y="293"/>
                  </a:lnTo>
                  <a:lnTo>
                    <a:pt x="0" y="298"/>
                  </a:lnTo>
                  <a:lnTo>
                    <a:pt x="0" y="215"/>
                  </a:lnTo>
                  <a:lnTo>
                    <a:pt x="24" y="213"/>
                  </a:lnTo>
                  <a:lnTo>
                    <a:pt x="45" y="208"/>
                  </a:lnTo>
                  <a:lnTo>
                    <a:pt x="66" y="203"/>
                  </a:lnTo>
                  <a:lnTo>
                    <a:pt x="90" y="199"/>
                  </a:lnTo>
                  <a:lnTo>
                    <a:pt x="112" y="194"/>
                  </a:lnTo>
                  <a:lnTo>
                    <a:pt x="133" y="189"/>
                  </a:lnTo>
                  <a:lnTo>
                    <a:pt x="154" y="182"/>
                  </a:lnTo>
                  <a:lnTo>
                    <a:pt x="176" y="177"/>
                  </a:lnTo>
                  <a:lnTo>
                    <a:pt x="197" y="172"/>
                  </a:lnTo>
                  <a:lnTo>
                    <a:pt x="218" y="165"/>
                  </a:lnTo>
                  <a:lnTo>
                    <a:pt x="237" y="158"/>
                  </a:lnTo>
                  <a:lnTo>
                    <a:pt x="259" y="154"/>
                  </a:lnTo>
                  <a:lnTo>
                    <a:pt x="278" y="146"/>
                  </a:lnTo>
                  <a:lnTo>
                    <a:pt x="299" y="139"/>
                  </a:lnTo>
                  <a:lnTo>
                    <a:pt x="318" y="135"/>
                  </a:lnTo>
                  <a:lnTo>
                    <a:pt x="337" y="127"/>
                  </a:lnTo>
                  <a:lnTo>
                    <a:pt x="356" y="120"/>
                  </a:lnTo>
                  <a:lnTo>
                    <a:pt x="372" y="113"/>
                  </a:lnTo>
                  <a:lnTo>
                    <a:pt x="391" y="106"/>
                  </a:lnTo>
                  <a:lnTo>
                    <a:pt x="408" y="97"/>
                  </a:lnTo>
                  <a:lnTo>
                    <a:pt x="425" y="90"/>
                  </a:lnTo>
                  <a:lnTo>
                    <a:pt x="441" y="83"/>
                  </a:lnTo>
                  <a:lnTo>
                    <a:pt x="458" y="75"/>
                  </a:lnTo>
                  <a:lnTo>
                    <a:pt x="474" y="66"/>
                  </a:lnTo>
                  <a:lnTo>
                    <a:pt x="489" y="59"/>
                  </a:lnTo>
                  <a:lnTo>
                    <a:pt x="503" y="52"/>
                  </a:lnTo>
                  <a:lnTo>
                    <a:pt x="517" y="42"/>
                  </a:lnTo>
                  <a:lnTo>
                    <a:pt x="531" y="35"/>
                  </a:lnTo>
                  <a:lnTo>
                    <a:pt x="543" y="26"/>
                  </a:lnTo>
                  <a:lnTo>
                    <a:pt x="558" y="19"/>
                  </a:lnTo>
                  <a:lnTo>
                    <a:pt x="569" y="9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351172" y="4543191"/>
              <a:ext cx="922338" cy="473075"/>
            </a:xfrm>
            <a:custGeom>
              <a:avLst/>
              <a:gdLst>
                <a:gd name="T0" fmla="*/ 581 w 581"/>
                <a:gd name="T1" fmla="*/ 298 h 298"/>
                <a:gd name="T2" fmla="*/ 536 w 581"/>
                <a:gd name="T3" fmla="*/ 288 h 298"/>
                <a:gd name="T4" fmla="*/ 491 w 581"/>
                <a:gd name="T5" fmla="*/ 279 h 298"/>
                <a:gd name="T6" fmla="*/ 448 w 581"/>
                <a:gd name="T7" fmla="*/ 270 h 298"/>
                <a:gd name="T8" fmla="*/ 405 w 581"/>
                <a:gd name="T9" fmla="*/ 258 h 298"/>
                <a:gd name="T10" fmla="*/ 363 w 581"/>
                <a:gd name="T11" fmla="*/ 246 h 298"/>
                <a:gd name="T12" fmla="*/ 322 w 581"/>
                <a:gd name="T13" fmla="*/ 234 h 298"/>
                <a:gd name="T14" fmla="*/ 285 w 581"/>
                <a:gd name="T15" fmla="*/ 222 h 298"/>
                <a:gd name="T16" fmla="*/ 247 w 581"/>
                <a:gd name="T17" fmla="*/ 208 h 298"/>
                <a:gd name="T18" fmla="*/ 209 w 581"/>
                <a:gd name="T19" fmla="*/ 194 h 298"/>
                <a:gd name="T20" fmla="*/ 173 w 581"/>
                <a:gd name="T21" fmla="*/ 180 h 298"/>
                <a:gd name="T22" fmla="*/ 140 w 581"/>
                <a:gd name="T23" fmla="*/ 163 h 298"/>
                <a:gd name="T24" fmla="*/ 109 w 581"/>
                <a:gd name="T25" fmla="*/ 149 h 298"/>
                <a:gd name="T26" fmla="*/ 78 w 581"/>
                <a:gd name="T27" fmla="*/ 132 h 298"/>
                <a:gd name="T28" fmla="*/ 50 w 581"/>
                <a:gd name="T29" fmla="*/ 116 h 298"/>
                <a:gd name="T30" fmla="*/ 24 w 581"/>
                <a:gd name="T31" fmla="*/ 99 h 298"/>
                <a:gd name="T32" fmla="*/ 0 w 581"/>
                <a:gd name="T33" fmla="*/ 83 h 298"/>
                <a:gd name="T34" fmla="*/ 12 w 581"/>
                <a:gd name="T35" fmla="*/ 9 h 298"/>
                <a:gd name="T36" fmla="*/ 38 w 581"/>
                <a:gd name="T37" fmla="*/ 26 h 298"/>
                <a:gd name="T38" fmla="*/ 64 w 581"/>
                <a:gd name="T39" fmla="*/ 42 h 298"/>
                <a:gd name="T40" fmla="*/ 92 w 581"/>
                <a:gd name="T41" fmla="*/ 59 h 298"/>
                <a:gd name="T42" fmla="*/ 123 w 581"/>
                <a:gd name="T43" fmla="*/ 75 h 298"/>
                <a:gd name="T44" fmla="*/ 156 w 581"/>
                <a:gd name="T45" fmla="*/ 90 h 298"/>
                <a:gd name="T46" fmla="*/ 192 w 581"/>
                <a:gd name="T47" fmla="*/ 106 h 298"/>
                <a:gd name="T48" fmla="*/ 228 w 581"/>
                <a:gd name="T49" fmla="*/ 120 h 298"/>
                <a:gd name="T50" fmla="*/ 263 w 581"/>
                <a:gd name="T51" fmla="*/ 135 h 298"/>
                <a:gd name="T52" fmla="*/ 303 w 581"/>
                <a:gd name="T53" fmla="*/ 146 h 298"/>
                <a:gd name="T54" fmla="*/ 344 w 581"/>
                <a:gd name="T55" fmla="*/ 158 h 298"/>
                <a:gd name="T56" fmla="*/ 384 w 581"/>
                <a:gd name="T57" fmla="*/ 172 h 298"/>
                <a:gd name="T58" fmla="*/ 427 w 581"/>
                <a:gd name="T59" fmla="*/ 182 h 298"/>
                <a:gd name="T60" fmla="*/ 470 w 581"/>
                <a:gd name="T61" fmla="*/ 194 h 298"/>
                <a:gd name="T62" fmla="*/ 515 w 581"/>
                <a:gd name="T63" fmla="*/ 203 h 298"/>
                <a:gd name="T64" fmla="*/ 560 w 581"/>
                <a:gd name="T65" fmla="*/ 21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298">
                  <a:moveTo>
                    <a:pt x="581" y="215"/>
                  </a:moveTo>
                  <a:lnTo>
                    <a:pt x="581" y="298"/>
                  </a:lnTo>
                  <a:lnTo>
                    <a:pt x="560" y="293"/>
                  </a:lnTo>
                  <a:lnTo>
                    <a:pt x="536" y="288"/>
                  </a:lnTo>
                  <a:lnTo>
                    <a:pt x="515" y="284"/>
                  </a:lnTo>
                  <a:lnTo>
                    <a:pt x="491" y="279"/>
                  </a:lnTo>
                  <a:lnTo>
                    <a:pt x="470" y="274"/>
                  </a:lnTo>
                  <a:lnTo>
                    <a:pt x="448" y="270"/>
                  </a:lnTo>
                  <a:lnTo>
                    <a:pt x="427" y="265"/>
                  </a:lnTo>
                  <a:lnTo>
                    <a:pt x="405" y="258"/>
                  </a:lnTo>
                  <a:lnTo>
                    <a:pt x="384" y="253"/>
                  </a:lnTo>
                  <a:lnTo>
                    <a:pt x="363" y="246"/>
                  </a:lnTo>
                  <a:lnTo>
                    <a:pt x="344" y="241"/>
                  </a:lnTo>
                  <a:lnTo>
                    <a:pt x="322" y="234"/>
                  </a:lnTo>
                  <a:lnTo>
                    <a:pt x="303" y="229"/>
                  </a:lnTo>
                  <a:lnTo>
                    <a:pt x="285" y="222"/>
                  </a:lnTo>
                  <a:lnTo>
                    <a:pt x="263" y="215"/>
                  </a:lnTo>
                  <a:lnTo>
                    <a:pt x="247" y="208"/>
                  </a:lnTo>
                  <a:lnTo>
                    <a:pt x="228" y="201"/>
                  </a:lnTo>
                  <a:lnTo>
                    <a:pt x="209" y="194"/>
                  </a:lnTo>
                  <a:lnTo>
                    <a:pt x="192" y="187"/>
                  </a:lnTo>
                  <a:lnTo>
                    <a:pt x="173" y="180"/>
                  </a:lnTo>
                  <a:lnTo>
                    <a:pt x="156" y="172"/>
                  </a:lnTo>
                  <a:lnTo>
                    <a:pt x="140" y="163"/>
                  </a:lnTo>
                  <a:lnTo>
                    <a:pt x="123" y="156"/>
                  </a:lnTo>
                  <a:lnTo>
                    <a:pt x="109" y="149"/>
                  </a:lnTo>
                  <a:lnTo>
                    <a:pt x="92" y="139"/>
                  </a:lnTo>
                  <a:lnTo>
                    <a:pt x="78" y="132"/>
                  </a:lnTo>
                  <a:lnTo>
                    <a:pt x="64" y="125"/>
                  </a:lnTo>
                  <a:lnTo>
                    <a:pt x="50" y="116"/>
                  </a:lnTo>
                  <a:lnTo>
                    <a:pt x="38" y="109"/>
                  </a:lnTo>
                  <a:lnTo>
                    <a:pt x="24" y="99"/>
                  </a:lnTo>
                  <a:lnTo>
                    <a:pt x="12" y="90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4" y="19"/>
                  </a:lnTo>
                  <a:lnTo>
                    <a:pt x="38" y="26"/>
                  </a:lnTo>
                  <a:lnTo>
                    <a:pt x="50" y="35"/>
                  </a:lnTo>
                  <a:lnTo>
                    <a:pt x="64" y="42"/>
                  </a:lnTo>
                  <a:lnTo>
                    <a:pt x="78" y="52"/>
                  </a:lnTo>
                  <a:lnTo>
                    <a:pt x="92" y="59"/>
                  </a:lnTo>
                  <a:lnTo>
                    <a:pt x="109" y="66"/>
                  </a:lnTo>
                  <a:lnTo>
                    <a:pt x="123" y="75"/>
                  </a:lnTo>
                  <a:lnTo>
                    <a:pt x="140" y="83"/>
                  </a:lnTo>
                  <a:lnTo>
                    <a:pt x="156" y="90"/>
                  </a:lnTo>
                  <a:lnTo>
                    <a:pt x="173" y="97"/>
                  </a:lnTo>
                  <a:lnTo>
                    <a:pt x="192" y="106"/>
                  </a:lnTo>
                  <a:lnTo>
                    <a:pt x="209" y="113"/>
                  </a:lnTo>
                  <a:lnTo>
                    <a:pt x="228" y="120"/>
                  </a:lnTo>
                  <a:lnTo>
                    <a:pt x="247" y="127"/>
                  </a:lnTo>
                  <a:lnTo>
                    <a:pt x="263" y="135"/>
                  </a:lnTo>
                  <a:lnTo>
                    <a:pt x="285" y="139"/>
                  </a:lnTo>
                  <a:lnTo>
                    <a:pt x="303" y="146"/>
                  </a:lnTo>
                  <a:lnTo>
                    <a:pt x="322" y="154"/>
                  </a:lnTo>
                  <a:lnTo>
                    <a:pt x="344" y="158"/>
                  </a:lnTo>
                  <a:lnTo>
                    <a:pt x="363" y="165"/>
                  </a:lnTo>
                  <a:lnTo>
                    <a:pt x="384" y="172"/>
                  </a:lnTo>
                  <a:lnTo>
                    <a:pt x="405" y="177"/>
                  </a:lnTo>
                  <a:lnTo>
                    <a:pt x="427" y="182"/>
                  </a:lnTo>
                  <a:lnTo>
                    <a:pt x="448" y="189"/>
                  </a:lnTo>
                  <a:lnTo>
                    <a:pt x="470" y="194"/>
                  </a:lnTo>
                  <a:lnTo>
                    <a:pt x="491" y="199"/>
                  </a:lnTo>
                  <a:lnTo>
                    <a:pt x="515" y="203"/>
                  </a:lnTo>
                  <a:lnTo>
                    <a:pt x="536" y="208"/>
                  </a:lnTo>
                  <a:lnTo>
                    <a:pt x="560" y="213"/>
                  </a:lnTo>
                  <a:lnTo>
                    <a:pt x="581" y="215"/>
                  </a:lnTo>
                  <a:close/>
                </a:path>
              </a:pathLst>
            </a:cu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51172" y="4212548"/>
              <a:ext cx="1844675" cy="679450"/>
            </a:xfrm>
            <a:custGeom>
              <a:avLst/>
              <a:gdLst>
                <a:gd name="T0" fmla="*/ 0 w 490"/>
                <a:gd name="T1" fmla="*/ 90 h 181"/>
                <a:gd name="T2" fmla="*/ 245 w 490"/>
                <a:gd name="T3" fmla="*/ 0 h 181"/>
                <a:gd name="T4" fmla="*/ 490 w 490"/>
                <a:gd name="T5" fmla="*/ 90 h 181"/>
                <a:gd name="T6" fmla="*/ 245 w 490"/>
                <a:gd name="T7" fmla="*/ 181 h 181"/>
                <a:gd name="T8" fmla="*/ 0 w 490"/>
                <a:gd name="T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81">
                  <a:moveTo>
                    <a:pt x="0" y="90"/>
                  </a:moveTo>
                  <a:cubicBezTo>
                    <a:pt x="51" y="52"/>
                    <a:pt x="143" y="17"/>
                    <a:pt x="245" y="0"/>
                  </a:cubicBezTo>
                  <a:cubicBezTo>
                    <a:pt x="347" y="17"/>
                    <a:pt x="439" y="52"/>
                    <a:pt x="490" y="90"/>
                  </a:cubicBezTo>
                  <a:cubicBezTo>
                    <a:pt x="439" y="129"/>
                    <a:pt x="347" y="163"/>
                    <a:pt x="245" y="181"/>
                  </a:cubicBezTo>
                  <a:cubicBezTo>
                    <a:pt x="143" y="163"/>
                    <a:pt x="51" y="129"/>
                    <a:pt x="0" y="90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54783" y="4000954"/>
            <a:ext cx="2025651" cy="891031"/>
            <a:chOff x="1260684" y="3641048"/>
            <a:chExt cx="2025650" cy="891031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273509" y="4016141"/>
              <a:ext cx="1012825" cy="515938"/>
            </a:xfrm>
            <a:custGeom>
              <a:avLst/>
              <a:gdLst>
                <a:gd name="T0" fmla="*/ 638 w 638"/>
                <a:gd name="T1" fmla="*/ 83 h 325"/>
                <a:gd name="T2" fmla="*/ 619 w 638"/>
                <a:gd name="T3" fmla="*/ 104 h 325"/>
                <a:gd name="T4" fmla="*/ 595 w 638"/>
                <a:gd name="T5" fmla="*/ 123 h 325"/>
                <a:gd name="T6" fmla="*/ 569 w 638"/>
                <a:gd name="T7" fmla="*/ 145 h 325"/>
                <a:gd name="T8" fmla="*/ 539 w 638"/>
                <a:gd name="T9" fmla="*/ 164 h 325"/>
                <a:gd name="T10" fmla="*/ 505 w 638"/>
                <a:gd name="T11" fmla="*/ 182 h 325"/>
                <a:gd name="T12" fmla="*/ 470 w 638"/>
                <a:gd name="T13" fmla="*/ 199 h 325"/>
                <a:gd name="T14" fmla="*/ 432 w 638"/>
                <a:gd name="T15" fmla="*/ 216 h 325"/>
                <a:gd name="T16" fmla="*/ 391 w 638"/>
                <a:gd name="T17" fmla="*/ 232 h 325"/>
                <a:gd name="T18" fmla="*/ 349 w 638"/>
                <a:gd name="T19" fmla="*/ 249 h 325"/>
                <a:gd name="T20" fmla="*/ 304 w 638"/>
                <a:gd name="T21" fmla="*/ 263 h 325"/>
                <a:gd name="T22" fmla="*/ 256 w 638"/>
                <a:gd name="T23" fmla="*/ 277 h 325"/>
                <a:gd name="T24" fmla="*/ 209 w 638"/>
                <a:gd name="T25" fmla="*/ 289 h 325"/>
                <a:gd name="T26" fmla="*/ 159 w 638"/>
                <a:gd name="T27" fmla="*/ 298 h 325"/>
                <a:gd name="T28" fmla="*/ 107 w 638"/>
                <a:gd name="T29" fmla="*/ 310 h 325"/>
                <a:gd name="T30" fmla="*/ 55 w 638"/>
                <a:gd name="T31" fmla="*/ 317 h 325"/>
                <a:gd name="T32" fmla="*/ 0 w 638"/>
                <a:gd name="T33" fmla="*/ 325 h 325"/>
                <a:gd name="T34" fmla="*/ 29 w 638"/>
                <a:gd name="T35" fmla="*/ 239 h 325"/>
                <a:gd name="T36" fmla="*/ 81 w 638"/>
                <a:gd name="T37" fmla="*/ 232 h 325"/>
                <a:gd name="T38" fmla="*/ 133 w 638"/>
                <a:gd name="T39" fmla="*/ 223 h 325"/>
                <a:gd name="T40" fmla="*/ 183 w 638"/>
                <a:gd name="T41" fmla="*/ 213 h 325"/>
                <a:gd name="T42" fmla="*/ 233 w 638"/>
                <a:gd name="T43" fmla="*/ 201 h 325"/>
                <a:gd name="T44" fmla="*/ 280 w 638"/>
                <a:gd name="T45" fmla="*/ 187 h 325"/>
                <a:gd name="T46" fmla="*/ 327 w 638"/>
                <a:gd name="T47" fmla="*/ 175 h 325"/>
                <a:gd name="T48" fmla="*/ 370 w 638"/>
                <a:gd name="T49" fmla="*/ 159 h 325"/>
                <a:gd name="T50" fmla="*/ 413 w 638"/>
                <a:gd name="T51" fmla="*/ 145 h 325"/>
                <a:gd name="T52" fmla="*/ 453 w 638"/>
                <a:gd name="T53" fmla="*/ 126 h 325"/>
                <a:gd name="T54" fmla="*/ 489 w 638"/>
                <a:gd name="T55" fmla="*/ 109 h 325"/>
                <a:gd name="T56" fmla="*/ 522 w 638"/>
                <a:gd name="T57" fmla="*/ 90 h 325"/>
                <a:gd name="T58" fmla="*/ 555 w 638"/>
                <a:gd name="T59" fmla="*/ 71 h 325"/>
                <a:gd name="T60" fmla="*/ 581 w 638"/>
                <a:gd name="T61" fmla="*/ 52 h 325"/>
                <a:gd name="T62" fmla="*/ 607 w 638"/>
                <a:gd name="T63" fmla="*/ 33 h 325"/>
                <a:gd name="T64" fmla="*/ 629 w 638"/>
                <a:gd name="T65" fmla="*/ 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8" h="325">
                  <a:moveTo>
                    <a:pt x="638" y="0"/>
                  </a:moveTo>
                  <a:lnTo>
                    <a:pt x="638" y="83"/>
                  </a:lnTo>
                  <a:lnTo>
                    <a:pt x="629" y="92"/>
                  </a:lnTo>
                  <a:lnTo>
                    <a:pt x="619" y="104"/>
                  </a:lnTo>
                  <a:lnTo>
                    <a:pt x="607" y="114"/>
                  </a:lnTo>
                  <a:lnTo>
                    <a:pt x="595" y="123"/>
                  </a:lnTo>
                  <a:lnTo>
                    <a:pt x="581" y="133"/>
                  </a:lnTo>
                  <a:lnTo>
                    <a:pt x="569" y="145"/>
                  </a:lnTo>
                  <a:lnTo>
                    <a:pt x="555" y="154"/>
                  </a:lnTo>
                  <a:lnTo>
                    <a:pt x="539" y="164"/>
                  </a:lnTo>
                  <a:lnTo>
                    <a:pt x="522" y="173"/>
                  </a:lnTo>
                  <a:lnTo>
                    <a:pt x="505" y="182"/>
                  </a:lnTo>
                  <a:lnTo>
                    <a:pt x="489" y="190"/>
                  </a:lnTo>
                  <a:lnTo>
                    <a:pt x="470" y="199"/>
                  </a:lnTo>
                  <a:lnTo>
                    <a:pt x="453" y="209"/>
                  </a:lnTo>
                  <a:lnTo>
                    <a:pt x="432" y="216"/>
                  </a:lnTo>
                  <a:lnTo>
                    <a:pt x="413" y="225"/>
                  </a:lnTo>
                  <a:lnTo>
                    <a:pt x="391" y="232"/>
                  </a:lnTo>
                  <a:lnTo>
                    <a:pt x="370" y="242"/>
                  </a:lnTo>
                  <a:lnTo>
                    <a:pt x="349" y="249"/>
                  </a:lnTo>
                  <a:lnTo>
                    <a:pt x="327" y="256"/>
                  </a:lnTo>
                  <a:lnTo>
                    <a:pt x="304" y="263"/>
                  </a:lnTo>
                  <a:lnTo>
                    <a:pt x="280" y="270"/>
                  </a:lnTo>
                  <a:lnTo>
                    <a:pt x="256" y="277"/>
                  </a:lnTo>
                  <a:lnTo>
                    <a:pt x="233" y="282"/>
                  </a:lnTo>
                  <a:lnTo>
                    <a:pt x="209" y="289"/>
                  </a:lnTo>
                  <a:lnTo>
                    <a:pt x="183" y="294"/>
                  </a:lnTo>
                  <a:lnTo>
                    <a:pt x="159" y="298"/>
                  </a:lnTo>
                  <a:lnTo>
                    <a:pt x="133" y="306"/>
                  </a:lnTo>
                  <a:lnTo>
                    <a:pt x="107" y="310"/>
                  </a:lnTo>
                  <a:lnTo>
                    <a:pt x="81" y="313"/>
                  </a:lnTo>
                  <a:lnTo>
                    <a:pt x="55" y="317"/>
                  </a:lnTo>
                  <a:lnTo>
                    <a:pt x="29" y="322"/>
                  </a:lnTo>
                  <a:lnTo>
                    <a:pt x="0" y="325"/>
                  </a:lnTo>
                  <a:lnTo>
                    <a:pt x="0" y="244"/>
                  </a:lnTo>
                  <a:lnTo>
                    <a:pt x="29" y="239"/>
                  </a:lnTo>
                  <a:lnTo>
                    <a:pt x="55" y="237"/>
                  </a:lnTo>
                  <a:lnTo>
                    <a:pt x="81" y="232"/>
                  </a:lnTo>
                  <a:lnTo>
                    <a:pt x="107" y="227"/>
                  </a:lnTo>
                  <a:lnTo>
                    <a:pt x="133" y="223"/>
                  </a:lnTo>
                  <a:lnTo>
                    <a:pt x="159" y="218"/>
                  </a:lnTo>
                  <a:lnTo>
                    <a:pt x="183" y="213"/>
                  </a:lnTo>
                  <a:lnTo>
                    <a:pt x="209" y="206"/>
                  </a:lnTo>
                  <a:lnTo>
                    <a:pt x="233" y="201"/>
                  </a:lnTo>
                  <a:lnTo>
                    <a:pt x="256" y="194"/>
                  </a:lnTo>
                  <a:lnTo>
                    <a:pt x="280" y="187"/>
                  </a:lnTo>
                  <a:lnTo>
                    <a:pt x="304" y="182"/>
                  </a:lnTo>
                  <a:lnTo>
                    <a:pt x="327" y="175"/>
                  </a:lnTo>
                  <a:lnTo>
                    <a:pt x="349" y="166"/>
                  </a:lnTo>
                  <a:lnTo>
                    <a:pt x="370" y="159"/>
                  </a:lnTo>
                  <a:lnTo>
                    <a:pt x="391" y="152"/>
                  </a:lnTo>
                  <a:lnTo>
                    <a:pt x="413" y="145"/>
                  </a:lnTo>
                  <a:lnTo>
                    <a:pt x="432" y="135"/>
                  </a:lnTo>
                  <a:lnTo>
                    <a:pt x="453" y="126"/>
                  </a:lnTo>
                  <a:lnTo>
                    <a:pt x="470" y="119"/>
                  </a:lnTo>
                  <a:lnTo>
                    <a:pt x="489" y="109"/>
                  </a:lnTo>
                  <a:lnTo>
                    <a:pt x="505" y="100"/>
                  </a:lnTo>
                  <a:lnTo>
                    <a:pt x="522" y="90"/>
                  </a:lnTo>
                  <a:lnTo>
                    <a:pt x="539" y="81"/>
                  </a:lnTo>
                  <a:lnTo>
                    <a:pt x="555" y="71"/>
                  </a:lnTo>
                  <a:lnTo>
                    <a:pt x="569" y="62"/>
                  </a:lnTo>
                  <a:lnTo>
                    <a:pt x="581" y="52"/>
                  </a:lnTo>
                  <a:lnTo>
                    <a:pt x="595" y="43"/>
                  </a:lnTo>
                  <a:lnTo>
                    <a:pt x="607" y="33"/>
                  </a:lnTo>
                  <a:lnTo>
                    <a:pt x="619" y="21"/>
                  </a:lnTo>
                  <a:lnTo>
                    <a:pt x="629" y="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260684" y="4016141"/>
              <a:ext cx="1012825" cy="515938"/>
            </a:xfrm>
            <a:custGeom>
              <a:avLst/>
              <a:gdLst>
                <a:gd name="T0" fmla="*/ 638 w 638"/>
                <a:gd name="T1" fmla="*/ 325 h 325"/>
                <a:gd name="T2" fmla="*/ 583 w 638"/>
                <a:gd name="T3" fmla="*/ 317 h 325"/>
                <a:gd name="T4" fmla="*/ 531 w 638"/>
                <a:gd name="T5" fmla="*/ 310 h 325"/>
                <a:gd name="T6" fmla="*/ 479 w 638"/>
                <a:gd name="T7" fmla="*/ 298 h 325"/>
                <a:gd name="T8" fmla="*/ 429 w 638"/>
                <a:gd name="T9" fmla="*/ 289 h 325"/>
                <a:gd name="T10" fmla="*/ 382 w 638"/>
                <a:gd name="T11" fmla="*/ 277 h 325"/>
                <a:gd name="T12" fmla="*/ 334 w 638"/>
                <a:gd name="T13" fmla="*/ 263 h 325"/>
                <a:gd name="T14" fmla="*/ 289 w 638"/>
                <a:gd name="T15" fmla="*/ 249 h 325"/>
                <a:gd name="T16" fmla="*/ 247 w 638"/>
                <a:gd name="T17" fmla="*/ 232 h 325"/>
                <a:gd name="T18" fmla="*/ 206 w 638"/>
                <a:gd name="T19" fmla="*/ 216 h 325"/>
                <a:gd name="T20" fmla="*/ 168 w 638"/>
                <a:gd name="T21" fmla="*/ 199 h 325"/>
                <a:gd name="T22" fmla="*/ 133 w 638"/>
                <a:gd name="T23" fmla="*/ 182 h 325"/>
                <a:gd name="T24" fmla="*/ 100 w 638"/>
                <a:gd name="T25" fmla="*/ 164 h 325"/>
                <a:gd name="T26" fmla="*/ 69 w 638"/>
                <a:gd name="T27" fmla="*/ 145 h 325"/>
                <a:gd name="T28" fmla="*/ 43 w 638"/>
                <a:gd name="T29" fmla="*/ 123 h 325"/>
                <a:gd name="T30" fmla="*/ 21 w 638"/>
                <a:gd name="T31" fmla="*/ 104 h 325"/>
                <a:gd name="T32" fmla="*/ 0 w 638"/>
                <a:gd name="T33" fmla="*/ 83 h 325"/>
                <a:gd name="T34" fmla="*/ 9 w 638"/>
                <a:gd name="T35" fmla="*/ 12 h 325"/>
                <a:gd name="T36" fmla="*/ 31 w 638"/>
                <a:gd name="T37" fmla="*/ 33 h 325"/>
                <a:gd name="T38" fmla="*/ 57 w 638"/>
                <a:gd name="T39" fmla="*/ 52 h 325"/>
                <a:gd name="T40" fmla="*/ 85 w 638"/>
                <a:gd name="T41" fmla="*/ 71 h 325"/>
                <a:gd name="T42" fmla="*/ 116 w 638"/>
                <a:gd name="T43" fmla="*/ 90 h 325"/>
                <a:gd name="T44" fmla="*/ 149 w 638"/>
                <a:gd name="T45" fmla="*/ 109 h 325"/>
                <a:gd name="T46" fmla="*/ 187 w 638"/>
                <a:gd name="T47" fmla="*/ 126 h 325"/>
                <a:gd name="T48" fmla="*/ 225 w 638"/>
                <a:gd name="T49" fmla="*/ 145 h 325"/>
                <a:gd name="T50" fmla="*/ 268 w 638"/>
                <a:gd name="T51" fmla="*/ 159 h 325"/>
                <a:gd name="T52" fmla="*/ 311 w 638"/>
                <a:gd name="T53" fmla="*/ 175 h 325"/>
                <a:gd name="T54" fmla="*/ 358 w 638"/>
                <a:gd name="T55" fmla="*/ 187 h 325"/>
                <a:gd name="T56" fmla="*/ 406 w 638"/>
                <a:gd name="T57" fmla="*/ 201 h 325"/>
                <a:gd name="T58" fmla="*/ 455 w 638"/>
                <a:gd name="T59" fmla="*/ 213 h 325"/>
                <a:gd name="T60" fmla="*/ 505 w 638"/>
                <a:gd name="T61" fmla="*/ 223 h 325"/>
                <a:gd name="T62" fmla="*/ 557 w 638"/>
                <a:gd name="T63" fmla="*/ 232 h 325"/>
                <a:gd name="T64" fmla="*/ 612 w 638"/>
                <a:gd name="T65" fmla="*/ 2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8" h="325">
                  <a:moveTo>
                    <a:pt x="638" y="244"/>
                  </a:moveTo>
                  <a:lnTo>
                    <a:pt x="638" y="325"/>
                  </a:lnTo>
                  <a:lnTo>
                    <a:pt x="612" y="322"/>
                  </a:lnTo>
                  <a:lnTo>
                    <a:pt x="583" y="317"/>
                  </a:lnTo>
                  <a:lnTo>
                    <a:pt x="557" y="313"/>
                  </a:lnTo>
                  <a:lnTo>
                    <a:pt x="531" y="310"/>
                  </a:lnTo>
                  <a:lnTo>
                    <a:pt x="505" y="306"/>
                  </a:lnTo>
                  <a:lnTo>
                    <a:pt x="479" y="298"/>
                  </a:lnTo>
                  <a:lnTo>
                    <a:pt x="455" y="294"/>
                  </a:lnTo>
                  <a:lnTo>
                    <a:pt x="429" y="289"/>
                  </a:lnTo>
                  <a:lnTo>
                    <a:pt x="406" y="282"/>
                  </a:lnTo>
                  <a:lnTo>
                    <a:pt x="382" y="277"/>
                  </a:lnTo>
                  <a:lnTo>
                    <a:pt x="358" y="270"/>
                  </a:lnTo>
                  <a:lnTo>
                    <a:pt x="334" y="263"/>
                  </a:lnTo>
                  <a:lnTo>
                    <a:pt x="311" y="256"/>
                  </a:lnTo>
                  <a:lnTo>
                    <a:pt x="289" y="249"/>
                  </a:lnTo>
                  <a:lnTo>
                    <a:pt x="268" y="242"/>
                  </a:lnTo>
                  <a:lnTo>
                    <a:pt x="247" y="232"/>
                  </a:lnTo>
                  <a:lnTo>
                    <a:pt x="225" y="225"/>
                  </a:lnTo>
                  <a:lnTo>
                    <a:pt x="206" y="216"/>
                  </a:lnTo>
                  <a:lnTo>
                    <a:pt x="187" y="209"/>
                  </a:lnTo>
                  <a:lnTo>
                    <a:pt x="168" y="199"/>
                  </a:lnTo>
                  <a:lnTo>
                    <a:pt x="149" y="190"/>
                  </a:lnTo>
                  <a:lnTo>
                    <a:pt x="133" y="182"/>
                  </a:lnTo>
                  <a:lnTo>
                    <a:pt x="116" y="173"/>
                  </a:lnTo>
                  <a:lnTo>
                    <a:pt x="100" y="164"/>
                  </a:lnTo>
                  <a:lnTo>
                    <a:pt x="85" y="154"/>
                  </a:lnTo>
                  <a:lnTo>
                    <a:pt x="69" y="145"/>
                  </a:lnTo>
                  <a:lnTo>
                    <a:pt x="57" y="133"/>
                  </a:lnTo>
                  <a:lnTo>
                    <a:pt x="43" y="123"/>
                  </a:lnTo>
                  <a:lnTo>
                    <a:pt x="31" y="114"/>
                  </a:lnTo>
                  <a:lnTo>
                    <a:pt x="21" y="104"/>
                  </a:lnTo>
                  <a:lnTo>
                    <a:pt x="9" y="92"/>
                  </a:lnTo>
                  <a:lnTo>
                    <a:pt x="0" y="8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21" y="21"/>
                  </a:lnTo>
                  <a:lnTo>
                    <a:pt x="31" y="33"/>
                  </a:lnTo>
                  <a:lnTo>
                    <a:pt x="43" y="43"/>
                  </a:lnTo>
                  <a:lnTo>
                    <a:pt x="57" y="52"/>
                  </a:lnTo>
                  <a:lnTo>
                    <a:pt x="69" y="62"/>
                  </a:lnTo>
                  <a:lnTo>
                    <a:pt x="85" y="71"/>
                  </a:lnTo>
                  <a:lnTo>
                    <a:pt x="100" y="81"/>
                  </a:lnTo>
                  <a:lnTo>
                    <a:pt x="116" y="90"/>
                  </a:lnTo>
                  <a:lnTo>
                    <a:pt x="133" y="100"/>
                  </a:lnTo>
                  <a:lnTo>
                    <a:pt x="149" y="109"/>
                  </a:lnTo>
                  <a:lnTo>
                    <a:pt x="168" y="119"/>
                  </a:lnTo>
                  <a:lnTo>
                    <a:pt x="187" y="126"/>
                  </a:lnTo>
                  <a:lnTo>
                    <a:pt x="206" y="135"/>
                  </a:lnTo>
                  <a:lnTo>
                    <a:pt x="225" y="145"/>
                  </a:lnTo>
                  <a:lnTo>
                    <a:pt x="247" y="152"/>
                  </a:lnTo>
                  <a:lnTo>
                    <a:pt x="268" y="159"/>
                  </a:lnTo>
                  <a:lnTo>
                    <a:pt x="289" y="166"/>
                  </a:lnTo>
                  <a:lnTo>
                    <a:pt x="311" y="175"/>
                  </a:lnTo>
                  <a:lnTo>
                    <a:pt x="334" y="182"/>
                  </a:lnTo>
                  <a:lnTo>
                    <a:pt x="358" y="187"/>
                  </a:lnTo>
                  <a:lnTo>
                    <a:pt x="382" y="194"/>
                  </a:lnTo>
                  <a:lnTo>
                    <a:pt x="406" y="201"/>
                  </a:lnTo>
                  <a:lnTo>
                    <a:pt x="429" y="206"/>
                  </a:lnTo>
                  <a:lnTo>
                    <a:pt x="455" y="213"/>
                  </a:lnTo>
                  <a:lnTo>
                    <a:pt x="479" y="218"/>
                  </a:lnTo>
                  <a:lnTo>
                    <a:pt x="505" y="223"/>
                  </a:lnTo>
                  <a:lnTo>
                    <a:pt x="531" y="227"/>
                  </a:lnTo>
                  <a:lnTo>
                    <a:pt x="557" y="232"/>
                  </a:lnTo>
                  <a:lnTo>
                    <a:pt x="583" y="237"/>
                  </a:lnTo>
                  <a:lnTo>
                    <a:pt x="612" y="239"/>
                  </a:lnTo>
                  <a:lnTo>
                    <a:pt x="638" y="2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260684" y="3641048"/>
              <a:ext cx="2025650" cy="769938"/>
            </a:xfrm>
            <a:custGeom>
              <a:avLst/>
              <a:gdLst>
                <a:gd name="T0" fmla="*/ 0 w 538"/>
                <a:gd name="T1" fmla="*/ 102 h 205"/>
                <a:gd name="T2" fmla="*/ 269 w 538"/>
                <a:gd name="T3" fmla="*/ 0 h 205"/>
                <a:gd name="T4" fmla="*/ 538 w 538"/>
                <a:gd name="T5" fmla="*/ 102 h 205"/>
                <a:gd name="T6" fmla="*/ 269 w 538"/>
                <a:gd name="T7" fmla="*/ 205 h 205"/>
                <a:gd name="T8" fmla="*/ 0 w 538"/>
                <a:gd name="T9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205">
                  <a:moveTo>
                    <a:pt x="0" y="102"/>
                  </a:moveTo>
                  <a:cubicBezTo>
                    <a:pt x="40" y="55"/>
                    <a:pt x="147" y="14"/>
                    <a:pt x="269" y="0"/>
                  </a:cubicBezTo>
                  <a:cubicBezTo>
                    <a:pt x="391" y="14"/>
                    <a:pt x="498" y="55"/>
                    <a:pt x="538" y="102"/>
                  </a:cubicBezTo>
                  <a:cubicBezTo>
                    <a:pt x="498" y="150"/>
                    <a:pt x="391" y="191"/>
                    <a:pt x="269" y="205"/>
                  </a:cubicBezTo>
                  <a:cubicBezTo>
                    <a:pt x="147" y="191"/>
                    <a:pt x="40" y="150"/>
                    <a:pt x="0" y="102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15083" y="3275467"/>
            <a:ext cx="2305051" cy="1014855"/>
            <a:chOff x="1120984" y="2915561"/>
            <a:chExt cx="2305050" cy="1014855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273509" y="3354153"/>
              <a:ext cx="1152525" cy="576263"/>
            </a:xfrm>
            <a:custGeom>
              <a:avLst/>
              <a:gdLst>
                <a:gd name="T0" fmla="*/ 726 w 726"/>
                <a:gd name="T1" fmla="*/ 83 h 363"/>
                <a:gd name="T2" fmla="*/ 709 w 726"/>
                <a:gd name="T3" fmla="*/ 107 h 363"/>
                <a:gd name="T4" fmla="*/ 690 w 726"/>
                <a:gd name="T5" fmla="*/ 133 h 363"/>
                <a:gd name="T6" fmla="*/ 664 w 726"/>
                <a:gd name="T7" fmla="*/ 157 h 363"/>
                <a:gd name="T8" fmla="*/ 633 w 726"/>
                <a:gd name="T9" fmla="*/ 180 h 363"/>
                <a:gd name="T10" fmla="*/ 598 w 726"/>
                <a:gd name="T11" fmla="*/ 204 h 363"/>
                <a:gd name="T12" fmla="*/ 560 w 726"/>
                <a:gd name="T13" fmla="*/ 225 h 363"/>
                <a:gd name="T14" fmla="*/ 517 w 726"/>
                <a:gd name="T15" fmla="*/ 247 h 363"/>
                <a:gd name="T16" fmla="*/ 470 w 726"/>
                <a:gd name="T17" fmla="*/ 266 h 363"/>
                <a:gd name="T18" fmla="*/ 420 w 726"/>
                <a:gd name="T19" fmla="*/ 285 h 363"/>
                <a:gd name="T20" fmla="*/ 368 w 726"/>
                <a:gd name="T21" fmla="*/ 301 h 363"/>
                <a:gd name="T22" fmla="*/ 311 w 726"/>
                <a:gd name="T23" fmla="*/ 315 h 363"/>
                <a:gd name="T24" fmla="*/ 254 w 726"/>
                <a:gd name="T25" fmla="*/ 330 h 363"/>
                <a:gd name="T26" fmla="*/ 192 w 726"/>
                <a:gd name="T27" fmla="*/ 341 h 363"/>
                <a:gd name="T28" fmla="*/ 131 w 726"/>
                <a:gd name="T29" fmla="*/ 351 h 363"/>
                <a:gd name="T30" fmla="*/ 66 w 726"/>
                <a:gd name="T31" fmla="*/ 358 h 363"/>
                <a:gd name="T32" fmla="*/ 0 w 726"/>
                <a:gd name="T33" fmla="*/ 363 h 363"/>
                <a:gd name="T34" fmla="*/ 33 w 726"/>
                <a:gd name="T35" fmla="*/ 280 h 363"/>
                <a:gd name="T36" fmla="*/ 100 w 726"/>
                <a:gd name="T37" fmla="*/ 273 h 363"/>
                <a:gd name="T38" fmla="*/ 161 w 726"/>
                <a:gd name="T39" fmla="*/ 263 h 363"/>
                <a:gd name="T40" fmla="*/ 223 w 726"/>
                <a:gd name="T41" fmla="*/ 254 h 363"/>
                <a:gd name="T42" fmla="*/ 282 w 726"/>
                <a:gd name="T43" fmla="*/ 242 h 363"/>
                <a:gd name="T44" fmla="*/ 339 w 726"/>
                <a:gd name="T45" fmla="*/ 228 h 363"/>
                <a:gd name="T46" fmla="*/ 394 w 726"/>
                <a:gd name="T47" fmla="*/ 211 h 363"/>
                <a:gd name="T48" fmla="*/ 446 w 726"/>
                <a:gd name="T49" fmla="*/ 195 h 363"/>
                <a:gd name="T50" fmla="*/ 493 w 726"/>
                <a:gd name="T51" fmla="*/ 176 h 363"/>
                <a:gd name="T52" fmla="*/ 539 w 726"/>
                <a:gd name="T53" fmla="*/ 154 h 363"/>
                <a:gd name="T54" fmla="*/ 579 w 726"/>
                <a:gd name="T55" fmla="*/ 133 h 363"/>
                <a:gd name="T56" fmla="*/ 617 w 726"/>
                <a:gd name="T57" fmla="*/ 112 h 363"/>
                <a:gd name="T58" fmla="*/ 648 w 726"/>
                <a:gd name="T59" fmla="*/ 88 h 363"/>
                <a:gd name="T60" fmla="*/ 676 w 726"/>
                <a:gd name="T61" fmla="*/ 64 h 363"/>
                <a:gd name="T62" fmla="*/ 700 w 726"/>
                <a:gd name="T63" fmla="*/ 38 h 363"/>
                <a:gd name="T64" fmla="*/ 719 w 726"/>
                <a:gd name="T65" fmla="*/ 1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6" h="363">
                  <a:moveTo>
                    <a:pt x="726" y="0"/>
                  </a:moveTo>
                  <a:lnTo>
                    <a:pt x="726" y="83"/>
                  </a:lnTo>
                  <a:lnTo>
                    <a:pt x="719" y="95"/>
                  </a:lnTo>
                  <a:lnTo>
                    <a:pt x="709" y="107"/>
                  </a:lnTo>
                  <a:lnTo>
                    <a:pt x="700" y="121"/>
                  </a:lnTo>
                  <a:lnTo>
                    <a:pt x="690" y="133"/>
                  </a:lnTo>
                  <a:lnTo>
                    <a:pt x="676" y="145"/>
                  </a:lnTo>
                  <a:lnTo>
                    <a:pt x="664" y="157"/>
                  </a:lnTo>
                  <a:lnTo>
                    <a:pt x="648" y="171"/>
                  </a:lnTo>
                  <a:lnTo>
                    <a:pt x="633" y="180"/>
                  </a:lnTo>
                  <a:lnTo>
                    <a:pt x="617" y="192"/>
                  </a:lnTo>
                  <a:lnTo>
                    <a:pt x="598" y="204"/>
                  </a:lnTo>
                  <a:lnTo>
                    <a:pt x="579" y="216"/>
                  </a:lnTo>
                  <a:lnTo>
                    <a:pt x="560" y="225"/>
                  </a:lnTo>
                  <a:lnTo>
                    <a:pt x="539" y="237"/>
                  </a:lnTo>
                  <a:lnTo>
                    <a:pt x="517" y="247"/>
                  </a:lnTo>
                  <a:lnTo>
                    <a:pt x="493" y="256"/>
                  </a:lnTo>
                  <a:lnTo>
                    <a:pt x="470" y="266"/>
                  </a:lnTo>
                  <a:lnTo>
                    <a:pt x="446" y="275"/>
                  </a:lnTo>
                  <a:lnTo>
                    <a:pt x="420" y="285"/>
                  </a:lnTo>
                  <a:lnTo>
                    <a:pt x="394" y="292"/>
                  </a:lnTo>
                  <a:lnTo>
                    <a:pt x="368" y="301"/>
                  </a:lnTo>
                  <a:lnTo>
                    <a:pt x="339" y="308"/>
                  </a:lnTo>
                  <a:lnTo>
                    <a:pt x="311" y="315"/>
                  </a:lnTo>
                  <a:lnTo>
                    <a:pt x="282" y="322"/>
                  </a:lnTo>
                  <a:lnTo>
                    <a:pt x="254" y="330"/>
                  </a:lnTo>
                  <a:lnTo>
                    <a:pt x="223" y="334"/>
                  </a:lnTo>
                  <a:lnTo>
                    <a:pt x="192" y="341"/>
                  </a:lnTo>
                  <a:lnTo>
                    <a:pt x="161" y="346"/>
                  </a:lnTo>
                  <a:lnTo>
                    <a:pt x="131" y="351"/>
                  </a:lnTo>
                  <a:lnTo>
                    <a:pt x="100" y="353"/>
                  </a:lnTo>
                  <a:lnTo>
                    <a:pt x="66" y="358"/>
                  </a:lnTo>
                  <a:lnTo>
                    <a:pt x="33" y="360"/>
                  </a:lnTo>
                  <a:lnTo>
                    <a:pt x="0" y="363"/>
                  </a:lnTo>
                  <a:lnTo>
                    <a:pt x="0" y="282"/>
                  </a:lnTo>
                  <a:lnTo>
                    <a:pt x="33" y="280"/>
                  </a:lnTo>
                  <a:lnTo>
                    <a:pt x="66" y="277"/>
                  </a:lnTo>
                  <a:lnTo>
                    <a:pt x="100" y="273"/>
                  </a:lnTo>
                  <a:lnTo>
                    <a:pt x="131" y="268"/>
                  </a:lnTo>
                  <a:lnTo>
                    <a:pt x="161" y="263"/>
                  </a:lnTo>
                  <a:lnTo>
                    <a:pt x="192" y="259"/>
                  </a:lnTo>
                  <a:lnTo>
                    <a:pt x="223" y="254"/>
                  </a:lnTo>
                  <a:lnTo>
                    <a:pt x="254" y="247"/>
                  </a:lnTo>
                  <a:lnTo>
                    <a:pt x="282" y="242"/>
                  </a:lnTo>
                  <a:lnTo>
                    <a:pt x="311" y="235"/>
                  </a:lnTo>
                  <a:lnTo>
                    <a:pt x="339" y="228"/>
                  </a:lnTo>
                  <a:lnTo>
                    <a:pt x="368" y="218"/>
                  </a:lnTo>
                  <a:lnTo>
                    <a:pt x="394" y="211"/>
                  </a:lnTo>
                  <a:lnTo>
                    <a:pt x="420" y="202"/>
                  </a:lnTo>
                  <a:lnTo>
                    <a:pt x="446" y="195"/>
                  </a:lnTo>
                  <a:lnTo>
                    <a:pt x="470" y="185"/>
                  </a:lnTo>
                  <a:lnTo>
                    <a:pt x="493" y="176"/>
                  </a:lnTo>
                  <a:lnTo>
                    <a:pt x="517" y="166"/>
                  </a:lnTo>
                  <a:lnTo>
                    <a:pt x="539" y="154"/>
                  </a:lnTo>
                  <a:lnTo>
                    <a:pt x="560" y="145"/>
                  </a:lnTo>
                  <a:lnTo>
                    <a:pt x="579" y="133"/>
                  </a:lnTo>
                  <a:lnTo>
                    <a:pt x="598" y="124"/>
                  </a:lnTo>
                  <a:lnTo>
                    <a:pt x="617" y="112"/>
                  </a:lnTo>
                  <a:lnTo>
                    <a:pt x="633" y="100"/>
                  </a:lnTo>
                  <a:lnTo>
                    <a:pt x="648" y="88"/>
                  </a:lnTo>
                  <a:lnTo>
                    <a:pt x="664" y="76"/>
                  </a:lnTo>
                  <a:lnTo>
                    <a:pt x="676" y="64"/>
                  </a:lnTo>
                  <a:lnTo>
                    <a:pt x="690" y="53"/>
                  </a:lnTo>
                  <a:lnTo>
                    <a:pt x="700" y="38"/>
                  </a:lnTo>
                  <a:lnTo>
                    <a:pt x="709" y="26"/>
                  </a:lnTo>
                  <a:lnTo>
                    <a:pt x="719" y="1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120984" y="3354153"/>
              <a:ext cx="1152525" cy="576263"/>
            </a:xfrm>
            <a:custGeom>
              <a:avLst/>
              <a:gdLst>
                <a:gd name="T0" fmla="*/ 726 w 726"/>
                <a:gd name="T1" fmla="*/ 363 h 363"/>
                <a:gd name="T2" fmla="*/ 660 w 726"/>
                <a:gd name="T3" fmla="*/ 358 h 363"/>
                <a:gd name="T4" fmla="*/ 596 w 726"/>
                <a:gd name="T5" fmla="*/ 351 h 363"/>
                <a:gd name="T6" fmla="*/ 534 w 726"/>
                <a:gd name="T7" fmla="*/ 341 h 363"/>
                <a:gd name="T8" fmla="*/ 472 w 726"/>
                <a:gd name="T9" fmla="*/ 330 h 363"/>
                <a:gd name="T10" fmla="*/ 415 w 726"/>
                <a:gd name="T11" fmla="*/ 315 h 363"/>
                <a:gd name="T12" fmla="*/ 358 w 726"/>
                <a:gd name="T13" fmla="*/ 301 h 363"/>
                <a:gd name="T14" fmla="*/ 306 w 726"/>
                <a:gd name="T15" fmla="*/ 285 h 363"/>
                <a:gd name="T16" fmla="*/ 256 w 726"/>
                <a:gd name="T17" fmla="*/ 266 h 363"/>
                <a:gd name="T18" fmla="*/ 211 w 726"/>
                <a:gd name="T19" fmla="*/ 247 h 363"/>
                <a:gd name="T20" fmla="*/ 169 w 726"/>
                <a:gd name="T21" fmla="*/ 225 h 363"/>
                <a:gd name="T22" fmla="*/ 128 w 726"/>
                <a:gd name="T23" fmla="*/ 204 h 363"/>
                <a:gd name="T24" fmla="*/ 93 w 726"/>
                <a:gd name="T25" fmla="*/ 180 h 363"/>
                <a:gd name="T26" fmla="*/ 64 w 726"/>
                <a:gd name="T27" fmla="*/ 157 h 363"/>
                <a:gd name="T28" fmla="*/ 38 w 726"/>
                <a:gd name="T29" fmla="*/ 133 h 363"/>
                <a:gd name="T30" fmla="*/ 17 w 726"/>
                <a:gd name="T31" fmla="*/ 107 h 363"/>
                <a:gd name="T32" fmla="*/ 0 w 726"/>
                <a:gd name="T33" fmla="*/ 83 h 363"/>
                <a:gd name="T34" fmla="*/ 7 w 726"/>
                <a:gd name="T35" fmla="*/ 15 h 363"/>
                <a:gd name="T36" fmla="*/ 26 w 726"/>
                <a:gd name="T37" fmla="*/ 38 h 363"/>
                <a:gd name="T38" fmla="*/ 50 w 726"/>
                <a:gd name="T39" fmla="*/ 64 h 363"/>
                <a:gd name="T40" fmla="*/ 78 w 726"/>
                <a:gd name="T41" fmla="*/ 88 h 363"/>
                <a:gd name="T42" fmla="*/ 112 w 726"/>
                <a:gd name="T43" fmla="*/ 112 h 363"/>
                <a:gd name="T44" fmla="*/ 147 w 726"/>
                <a:gd name="T45" fmla="*/ 133 h 363"/>
                <a:gd name="T46" fmla="*/ 188 w 726"/>
                <a:gd name="T47" fmla="*/ 154 h 363"/>
                <a:gd name="T48" fmla="*/ 233 w 726"/>
                <a:gd name="T49" fmla="*/ 176 h 363"/>
                <a:gd name="T50" fmla="*/ 280 w 726"/>
                <a:gd name="T51" fmla="*/ 195 h 363"/>
                <a:gd name="T52" fmla="*/ 332 w 726"/>
                <a:gd name="T53" fmla="*/ 211 h 363"/>
                <a:gd name="T54" fmla="*/ 387 w 726"/>
                <a:gd name="T55" fmla="*/ 228 h 363"/>
                <a:gd name="T56" fmla="*/ 444 w 726"/>
                <a:gd name="T57" fmla="*/ 242 h 363"/>
                <a:gd name="T58" fmla="*/ 503 w 726"/>
                <a:gd name="T59" fmla="*/ 254 h 363"/>
                <a:gd name="T60" fmla="*/ 565 w 726"/>
                <a:gd name="T61" fmla="*/ 263 h 363"/>
                <a:gd name="T62" fmla="*/ 629 w 726"/>
                <a:gd name="T63" fmla="*/ 273 h 363"/>
                <a:gd name="T64" fmla="*/ 693 w 726"/>
                <a:gd name="T65" fmla="*/ 2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6" h="363">
                  <a:moveTo>
                    <a:pt x="726" y="282"/>
                  </a:moveTo>
                  <a:lnTo>
                    <a:pt x="726" y="363"/>
                  </a:lnTo>
                  <a:lnTo>
                    <a:pt x="693" y="360"/>
                  </a:lnTo>
                  <a:lnTo>
                    <a:pt x="660" y="358"/>
                  </a:lnTo>
                  <a:lnTo>
                    <a:pt x="629" y="353"/>
                  </a:lnTo>
                  <a:lnTo>
                    <a:pt x="596" y="351"/>
                  </a:lnTo>
                  <a:lnTo>
                    <a:pt x="565" y="346"/>
                  </a:lnTo>
                  <a:lnTo>
                    <a:pt x="534" y="341"/>
                  </a:lnTo>
                  <a:lnTo>
                    <a:pt x="503" y="334"/>
                  </a:lnTo>
                  <a:lnTo>
                    <a:pt x="472" y="330"/>
                  </a:lnTo>
                  <a:lnTo>
                    <a:pt x="444" y="322"/>
                  </a:lnTo>
                  <a:lnTo>
                    <a:pt x="415" y="315"/>
                  </a:lnTo>
                  <a:lnTo>
                    <a:pt x="387" y="308"/>
                  </a:lnTo>
                  <a:lnTo>
                    <a:pt x="358" y="301"/>
                  </a:lnTo>
                  <a:lnTo>
                    <a:pt x="332" y="292"/>
                  </a:lnTo>
                  <a:lnTo>
                    <a:pt x="306" y="285"/>
                  </a:lnTo>
                  <a:lnTo>
                    <a:pt x="280" y="275"/>
                  </a:lnTo>
                  <a:lnTo>
                    <a:pt x="256" y="266"/>
                  </a:lnTo>
                  <a:lnTo>
                    <a:pt x="233" y="256"/>
                  </a:lnTo>
                  <a:lnTo>
                    <a:pt x="211" y="247"/>
                  </a:lnTo>
                  <a:lnTo>
                    <a:pt x="188" y="237"/>
                  </a:lnTo>
                  <a:lnTo>
                    <a:pt x="169" y="225"/>
                  </a:lnTo>
                  <a:lnTo>
                    <a:pt x="147" y="216"/>
                  </a:lnTo>
                  <a:lnTo>
                    <a:pt x="128" y="204"/>
                  </a:lnTo>
                  <a:lnTo>
                    <a:pt x="112" y="192"/>
                  </a:lnTo>
                  <a:lnTo>
                    <a:pt x="93" y="180"/>
                  </a:lnTo>
                  <a:lnTo>
                    <a:pt x="78" y="171"/>
                  </a:lnTo>
                  <a:lnTo>
                    <a:pt x="64" y="157"/>
                  </a:lnTo>
                  <a:lnTo>
                    <a:pt x="50" y="145"/>
                  </a:lnTo>
                  <a:lnTo>
                    <a:pt x="38" y="133"/>
                  </a:lnTo>
                  <a:lnTo>
                    <a:pt x="26" y="121"/>
                  </a:lnTo>
                  <a:lnTo>
                    <a:pt x="17" y="107"/>
                  </a:lnTo>
                  <a:lnTo>
                    <a:pt x="7" y="95"/>
                  </a:lnTo>
                  <a:lnTo>
                    <a:pt x="0" y="83"/>
                  </a:lnTo>
                  <a:lnTo>
                    <a:pt x="0" y="0"/>
                  </a:lnTo>
                  <a:lnTo>
                    <a:pt x="7" y="15"/>
                  </a:lnTo>
                  <a:lnTo>
                    <a:pt x="17" y="26"/>
                  </a:lnTo>
                  <a:lnTo>
                    <a:pt x="26" y="38"/>
                  </a:lnTo>
                  <a:lnTo>
                    <a:pt x="38" y="53"/>
                  </a:lnTo>
                  <a:lnTo>
                    <a:pt x="50" y="64"/>
                  </a:lnTo>
                  <a:lnTo>
                    <a:pt x="64" y="76"/>
                  </a:lnTo>
                  <a:lnTo>
                    <a:pt x="78" y="88"/>
                  </a:lnTo>
                  <a:lnTo>
                    <a:pt x="93" y="100"/>
                  </a:lnTo>
                  <a:lnTo>
                    <a:pt x="112" y="112"/>
                  </a:lnTo>
                  <a:lnTo>
                    <a:pt x="128" y="124"/>
                  </a:lnTo>
                  <a:lnTo>
                    <a:pt x="147" y="133"/>
                  </a:lnTo>
                  <a:lnTo>
                    <a:pt x="169" y="145"/>
                  </a:lnTo>
                  <a:lnTo>
                    <a:pt x="188" y="154"/>
                  </a:lnTo>
                  <a:lnTo>
                    <a:pt x="211" y="166"/>
                  </a:lnTo>
                  <a:lnTo>
                    <a:pt x="233" y="176"/>
                  </a:lnTo>
                  <a:lnTo>
                    <a:pt x="256" y="185"/>
                  </a:lnTo>
                  <a:lnTo>
                    <a:pt x="280" y="195"/>
                  </a:lnTo>
                  <a:lnTo>
                    <a:pt x="306" y="202"/>
                  </a:lnTo>
                  <a:lnTo>
                    <a:pt x="332" y="211"/>
                  </a:lnTo>
                  <a:lnTo>
                    <a:pt x="358" y="218"/>
                  </a:lnTo>
                  <a:lnTo>
                    <a:pt x="387" y="228"/>
                  </a:lnTo>
                  <a:lnTo>
                    <a:pt x="415" y="235"/>
                  </a:lnTo>
                  <a:lnTo>
                    <a:pt x="444" y="242"/>
                  </a:lnTo>
                  <a:lnTo>
                    <a:pt x="472" y="247"/>
                  </a:lnTo>
                  <a:lnTo>
                    <a:pt x="503" y="254"/>
                  </a:lnTo>
                  <a:lnTo>
                    <a:pt x="534" y="259"/>
                  </a:lnTo>
                  <a:lnTo>
                    <a:pt x="565" y="263"/>
                  </a:lnTo>
                  <a:lnTo>
                    <a:pt x="596" y="268"/>
                  </a:lnTo>
                  <a:lnTo>
                    <a:pt x="629" y="273"/>
                  </a:lnTo>
                  <a:lnTo>
                    <a:pt x="660" y="277"/>
                  </a:lnTo>
                  <a:lnTo>
                    <a:pt x="693" y="280"/>
                  </a:lnTo>
                  <a:lnTo>
                    <a:pt x="726" y="282"/>
                  </a:lnTo>
                  <a:close/>
                </a:path>
              </a:pathLst>
            </a:custGeom>
            <a:solidFill>
              <a:schemeClr val="accent3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120984" y="2915561"/>
              <a:ext cx="2305050" cy="893763"/>
            </a:xfrm>
            <a:custGeom>
              <a:avLst/>
              <a:gdLst>
                <a:gd name="T0" fmla="*/ 0 w 612"/>
                <a:gd name="T1" fmla="*/ 119 h 238"/>
                <a:gd name="T2" fmla="*/ 306 w 612"/>
                <a:gd name="T3" fmla="*/ 0 h 238"/>
                <a:gd name="T4" fmla="*/ 612 w 612"/>
                <a:gd name="T5" fmla="*/ 119 h 238"/>
                <a:gd name="T6" fmla="*/ 306 w 612"/>
                <a:gd name="T7" fmla="*/ 238 h 238"/>
                <a:gd name="T8" fmla="*/ 0 w 612"/>
                <a:gd name="T9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238">
                  <a:moveTo>
                    <a:pt x="0" y="119"/>
                  </a:moveTo>
                  <a:cubicBezTo>
                    <a:pt x="30" y="60"/>
                    <a:pt x="157" y="11"/>
                    <a:pt x="306" y="0"/>
                  </a:cubicBezTo>
                  <a:cubicBezTo>
                    <a:pt x="456" y="11"/>
                    <a:pt x="583" y="60"/>
                    <a:pt x="612" y="119"/>
                  </a:cubicBezTo>
                  <a:cubicBezTo>
                    <a:pt x="583" y="178"/>
                    <a:pt x="456" y="228"/>
                    <a:pt x="306" y="238"/>
                  </a:cubicBezTo>
                  <a:cubicBezTo>
                    <a:pt x="157" y="228"/>
                    <a:pt x="30" y="178"/>
                    <a:pt x="0" y="119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75383" y="2580142"/>
            <a:ext cx="2584451" cy="1141855"/>
            <a:chOff x="981284" y="2220236"/>
            <a:chExt cx="2584450" cy="114185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273509" y="2723916"/>
              <a:ext cx="1292225" cy="638175"/>
            </a:xfrm>
            <a:custGeom>
              <a:avLst/>
              <a:gdLst>
                <a:gd name="T0" fmla="*/ 814 w 814"/>
                <a:gd name="T1" fmla="*/ 80 h 402"/>
                <a:gd name="T2" fmla="*/ 804 w 814"/>
                <a:gd name="T3" fmla="*/ 113 h 402"/>
                <a:gd name="T4" fmla="*/ 785 w 814"/>
                <a:gd name="T5" fmla="*/ 142 h 402"/>
                <a:gd name="T6" fmla="*/ 762 w 814"/>
                <a:gd name="T7" fmla="*/ 173 h 402"/>
                <a:gd name="T8" fmla="*/ 731 w 814"/>
                <a:gd name="T9" fmla="*/ 201 h 402"/>
                <a:gd name="T10" fmla="*/ 695 w 814"/>
                <a:gd name="T11" fmla="*/ 227 h 402"/>
                <a:gd name="T12" fmla="*/ 652 w 814"/>
                <a:gd name="T13" fmla="*/ 253 h 402"/>
                <a:gd name="T14" fmla="*/ 605 w 814"/>
                <a:gd name="T15" fmla="*/ 277 h 402"/>
                <a:gd name="T16" fmla="*/ 553 w 814"/>
                <a:gd name="T17" fmla="*/ 300 h 402"/>
                <a:gd name="T18" fmla="*/ 496 w 814"/>
                <a:gd name="T19" fmla="*/ 322 h 402"/>
                <a:gd name="T20" fmla="*/ 434 w 814"/>
                <a:gd name="T21" fmla="*/ 341 h 402"/>
                <a:gd name="T22" fmla="*/ 370 w 814"/>
                <a:gd name="T23" fmla="*/ 357 h 402"/>
                <a:gd name="T24" fmla="*/ 301 w 814"/>
                <a:gd name="T25" fmla="*/ 371 h 402"/>
                <a:gd name="T26" fmla="*/ 230 w 814"/>
                <a:gd name="T27" fmla="*/ 383 h 402"/>
                <a:gd name="T28" fmla="*/ 157 w 814"/>
                <a:gd name="T29" fmla="*/ 393 h 402"/>
                <a:gd name="T30" fmla="*/ 78 w 814"/>
                <a:gd name="T31" fmla="*/ 400 h 402"/>
                <a:gd name="T32" fmla="*/ 0 w 814"/>
                <a:gd name="T33" fmla="*/ 402 h 402"/>
                <a:gd name="T34" fmla="*/ 40 w 814"/>
                <a:gd name="T35" fmla="*/ 319 h 402"/>
                <a:gd name="T36" fmla="*/ 119 w 814"/>
                <a:gd name="T37" fmla="*/ 315 h 402"/>
                <a:gd name="T38" fmla="*/ 192 w 814"/>
                <a:gd name="T39" fmla="*/ 307 h 402"/>
                <a:gd name="T40" fmla="*/ 266 w 814"/>
                <a:gd name="T41" fmla="*/ 296 h 402"/>
                <a:gd name="T42" fmla="*/ 337 w 814"/>
                <a:gd name="T43" fmla="*/ 281 h 402"/>
                <a:gd name="T44" fmla="*/ 403 w 814"/>
                <a:gd name="T45" fmla="*/ 267 h 402"/>
                <a:gd name="T46" fmla="*/ 465 w 814"/>
                <a:gd name="T47" fmla="*/ 248 h 402"/>
                <a:gd name="T48" fmla="*/ 524 w 814"/>
                <a:gd name="T49" fmla="*/ 229 h 402"/>
                <a:gd name="T50" fmla="*/ 579 w 814"/>
                <a:gd name="T51" fmla="*/ 208 h 402"/>
                <a:gd name="T52" fmla="*/ 629 w 814"/>
                <a:gd name="T53" fmla="*/ 184 h 402"/>
                <a:gd name="T54" fmla="*/ 674 w 814"/>
                <a:gd name="T55" fmla="*/ 158 h 402"/>
                <a:gd name="T56" fmla="*/ 714 w 814"/>
                <a:gd name="T57" fmla="*/ 132 h 402"/>
                <a:gd name="T58" fmla="*/ 747 w 814"/>
                <a:gd name="T59" fmla="*/ 106 h 402"/>
                <a:gd name="T60" fmla="*/ 776 w 814"/>
                <a:gd name="T61" fmla="*/ 75 h 402"/>
                <a:gd name="T62" fmla="*/ 797 w 814"/>
                <a:gd name="T63" fmla="*/ 47 h 402"/>
                <a:gd name="T64" fmla="*/ 811 w 814"/>
                <a:gd name="T65" fmla="*/ 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4" h="402">
                  <a:moveTo>
                    <a:pt x="814" y="0"/>
                  </a:moveTo>
                  <a:lnTo>
                    <a:pt x="814" y="80"/>
                  </a:lnTo>
                  <a:lnTo>
                    <a:pt x="811" y="97"/>
                  </a:lnTo>
                  <a:lnTo>
                    <a:pt x="804" y="113"/>
                  </a:lnTo>
                  <a:lnTo>
                    <a:pt x="797" y="128"/>
                  </a:lnTo>
                  <a:lnTo>
                    <a:pt x="785" y="142"/>
                  </a:lnTo>
                  <a:lnTo>
                    <a:pt x="776" y="158"/>
                  </a:lnTo>
                  <a:lnTo>
                    <a:pt x="762" y="173"/>
                  </a:lnTo>
                  <a:lnTo>
                    <a:pt x="747" y="187"/>
                  </a:lnTo>
                  <a:lnTo>
                    <a:pt x="731" y="201"/>
                  </a:lnTo>
                  <a:lnTo>
                    <a:pt x="714" y="215"/>
                  </a:lnTo>
                  <a:lnTo>
                    <a:pt x="695" y="227"/>
                  </a:lnTo>
                  <a:lnTo>
                    <a:pt x="674" y="241"/>
                  </a:lnTo>
                  <a:lnTo>
                    <a:pt x="652" y="253"/>
                  </a:lnTo>
                  <a:lnTo>
                    <a:pt x="629" y="265"/>
                  </a:lnTo>
                  <a:lnTo>
                    <a:pt x="605" y="277"/>
                  </a:lnTo>
                  <a:lnTo>
                    <a:pt x="579" y="289"/>
                  </a:lnTo>
                  <a:lnTo>
                    <a:pt x="553" y="300"/>
                  </a:lnTo>
                  <a:lnTo>
                    <a:pt x="524" y="310"/>
                  </a:lnTo>
                  <a:lnTo>
                    <a:pt x="496" y="322"/>
                  </a:lnTo>
                  <a:lnTo>
                    <a:pt x="465" y="331"/>
                  </a:lnTo>
                  <a:lnTo>
                    <a:pt x="434" y="341"/>
                  </a:lnTo>
                  <a:lnTo>
                    <a:pt x="403" y="348"/>
                  </a:lnTo>
                  <a:lnTo>
                    <a:pt x="370" y="357"/>
                  </a:lnTo>
                  <a:lnTo>
                    <a:pt x="337" y="364"/>
                  </a:lnTo>
                  <a:lnTo>
                    <a:pt x="301" y="371"/>
                  </a:lnTo>
                  <a:lnTo>
                    <a:pt x="266" y="376"/>
                  </a:lnTo>
                  <a:lnTo>
                    <a:pt x="230" y="383"/>
                  </a:lnTo>
                  <a:lnTo>
                    <a:pt x="192" y="388"/>
                  </a:lnTo>
                  <a:lnTo>
                    <a:pt x="157" y="393"/>
                  </a:lnTo>
                  <a:lnTo>
                    <a:pt x="119" y="395"/>
                  </a:lnTo>
                  <a:lnTo>
                    <a:pt x="78" y="400"/>
                  </a:lnTo>
                  <a:lnTo>
                    <a:pt x="40" y="402"/>
                  </a:lnTo>
                  <a:lnTo>
                    <a:pt x="0" y="402"/>
                  </a:lnTo>
                  <a:lnTo>
                    <a:pt x="0" y="322"/>
                  </a:lnTo>
                  <a:lnTo>
                    <a:pt x="40" y="319"/>
                  </a:lnTo>
                  <a:lnTo>
                    <a:pt x="78" y="317"/>
                  </a:lnTo>
                  <a:lnTo>
                    <a:pt x="119" y="315"/>
                  </a:lnTo>
                  <a:lnTo>
                    <a:pt x="157" y="310"/>
                  </a:lnTo>
                  <a:lnTo>
                    <a:pt x="192" y="307"/>
                  </a:lnTo>
                  <a:lnTo>
                    <a:pt x="230" y="300"/>
                  </a:lnTo>
                  <a:lnTo>
                    <a:pt x="266" y="296"/>
                  </a:lnTo>
                  <a:lnTo>
                    <a:pt x="301" y="289"/>
                  </a:lnTo>
                  <a:lnTo>
                    <a:pt x="337" y="281"/>
                  </a:lnTo>
                  <a:lnTo>
                    <a:pt x="370" y="274"/>
                  </a:lnTo>
                  <a:lnTo>
                    <a:pt x="403" y="267"/>
                  </a:lnTo>
                  <a:lnTo>
                    <a:pt x="434" y="258"/>
                  </a:lnTo>
                  <a:lnTo>
                    <a:pt x="465" y="248"/>
                  </a:lnTo>
                  <a:lnTo>
                    <a:pt x="496" y="239"/>
                  </a:lnTo>
                  <a:lnTo>
                    <a:pt x="524" y="229"/>
                  </a:lnTo>
                  <a:lnTo>
                    <a:pt x="553" y="220"/>
                  </a:lnTo>
                  <a:lnTo>
                    <a:pt x="579" y="208"/>
                  </a:lnTo>
                  <a:lnTo>
                    <a:pt x="605" y="196"/>
                  </a:lnTo>
                  <a:lnTo>
                    <a:pt x="629" y="184"/>
                  </a:lnTo>
                  <a:lnTo>
                    <a:pt x="652" y="173"/>
                  </a:lnTo>
                  <a:lnTo>
                    <a:pt x="674" y="158"/>
                  </a:lnTo>
                  <a:lnTo>
                    <a:pt x="695" y="146"/>
                  </a:lnTo>
                  <a:lnTo>
                    <a:pt x="714" y="132"/>
                  </a:lnTo>
                  <a:lnTo>
                    <a:pt x="731" y="120"/>
                  </a:lnTo>
                  <a:lnTo>
                    <a:pt x="747" y="106"/>
                  </a:lnTo>
                  <a:lnTo>
                    <a:pt x="762" y="92"/>
                  </a:lnTo>
                  <a:lnTo>
                    <a:pt x="776" y="75"/>
                  </a:lnTo>
                  <a:lnTo>
                    <a:pt x="785" y="61"/>
                  </a:lnTo>
                  <a:lnTo>
                    <a:pt x="797" y="47"/>
                  </a:lnTo>
                  <a:lnTo>
                    <a:pt x="804" y="30"/>
                  </a:lnTo>
                  <a:lnTo>
                    <a:pt x="811" y="16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981284" y="2723916"/>
              <a:ext cx="1292225" cy="638175"/>
            </a:xfrm>
            <a:custGeom>
              <a:avLst/>
              <a:gdLst>
                <a:gd name="T0" fmla="*/ 814 w 814"/>
                <a:gd name="T1" fmla="*/ 402 h 402"/>
                <a:gd name="T2" fmla="*/ 736 w 814"/>
                <a:gd name="T3" fmla="*/ 400 h 402"/>
                <a:gd name="T4" fmla="*/ 660 w 814"/>
                <a:gd name="T5" fmla="*/ 393 h 402"/>
                <a:gd name="T6" fmla="*/ 584 w 814"/>
                <a:gd name="T7" fmla="*/ 383 h 402"/>
                <a:gd name="T8" fmla="*/ 513 w 814"/>
                <a:gd name="T9" fmla="*/ 371 h 402"/>
                <a:gd name="T10" fmla="*/ 444 w 814"/>
                <a:gd name="T11" fmla="*/ 357 h 402"/>
                <a:gd name="T12" fmla="*/ 380 w 814"/>
                <a:gd name="T13" fmla="*/ 341 h 402"/>
                <a:gd name="T14" fmla="*/ 318 w 814"/>
                <a:gd name="T15" fmla="*/ 322 h 402"/>
                <a:gd name="T16" fmla="*/ 261 w 814"/>
                <a:gd name="T17" fmla="*/ 300 h 402"/>
                <a:gd name="T18" fmla="*/ 209 w 814"/>
                <a:gd name="T19" fmla="*/ 277 h 402"/>
                <a:gd name="T20" fmla="*/ 162 w 814"/>
                <a:gd name="T21" fmla="*/ 253 h 402"/>
                <a:gd name="T22" fmla="*/ 119 w 814"/>
                <a:gd name="T23" fmla="*/ 227 h 402"/>
                <a:gd name="T24" fmla="*/ 83 w 814"/>
                <a:gd name="T25" fmla="*/ 201 h 402"/>
                <a:gd name="T26" fmla="*/ 53 w 814"/>
                <a:gd name="T27" fmla="*/ 173 h 402"/>
                <a:gd name="T28" fmla="*/ 29 w 814"/>
                <a:gd name="T29" fmla="*/ 142 h 402"/>
                <a:gd name="T30" fmla="*/ 10 w 814"/>
                <a:gd name="T31" fmla="*/ 113 h 402"/>
                <a:gd name="T32" fmla="*/ 0 w 814"/>
                <a:gd name="T33" fmla="*/ 80 h 402"/>
                <a:gd name="T34" fmla="*/ 5 w 814"/>
                <a:gd name="T35" fmla="*/ 16 h 402"/>
                <a:gd name="T36" fmla="*/ 19 w 814"/>
                <a:gd name="T37" fmla="*/ 47 h 402"/>
                <a:gd name="T38" fmla="*/ 41 w 814"/>
                <a:gd name="T39" fmla="*/ 75 h 402"/>
                <a:gd name="T40" fmla="*/ 67 w 814"/>
                <a:gd name="T41" fmla="*/ 106 h 402"/>
                <a:gd name="T42" fmla="*/ 100 w 814"/>
                <a:gd name="T43" fmla="*/ 132 h 402"/>
                <a:gd name="T44" fmla="*/ 140 w 814"/>
                <a:gd name="T45" fmla="*/ 158 h 402"/>
                <a:gd name="T46" fmla="*/ 185 w 814"/>
                <a:gd name="T47" fmla="*/ 184 h 402"/>
                <a:gd name="T48" fmla="*/ 235 w 814"/>
                <a:gd name="T49" fmla="*/ 208 h 402"/>
                <a:gd name="T50" fmla="*/ 290 w 814"/>
                <a:gd name="T51" fmla="*/ 229 h 402"/>
                <a:gd name="T52" fmla="*/ 349 w 814"/>
                <a:gd name="T53" fmla="*/ 248 h 402"/>
                <a:gd name="T54" fmla="*/ 411 w 814"/>
                <a:gd name="T55" fmla="*/ 267 h 402"/>
                <a:gd name="T56" fmla="*/ 480 w 814"/>
                <a:gd name="T57" fmla="*/ 281 h 402"/>
                <a:gd name="T58" fmla="*/ 548 w 814"/>
                <a:gd name="T59" fmla="*/ 296 h 402"/>
                <a:gd name="T60" fmla="*/ 622 w 814"/>
                <a:gd name="T61" fmla="*/ 307 h 402"/>
                <a:gd name="T62" fmla="*/ 698 w 814"/>
                <a:gd name="T63" fmla="*/ 315 h 402"/>
                <a:gd name="T64" fmla="*/ 774 w 814"/>
                <a:gd name="T65" fmla="*/ 31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4" h="402">
                  <a:moveTo>
                    <a:pt x="814" y="322"/>
                  </a:moveTo>
                  <a:lnTo>
                    <a:pt x="814" y="402"/>
                  </a:lnTo>
                  <a:lnTo>
                    <a:pt x="774" y="402"/>
                  </a:lnTo>
                  <a:lnTo>
                    <a:pt x="736" y="400"/>
                  </a:lnTo>
                  <a:lnTo>
                    <a:pt x="698" y="395"/>
                  </a:lnTo>
                  <a:lnTo>
                    <a:pt x="660" y="393"/>
                  </a:lnTo>
                  <a:lnTo>
                    <a:pt x="622" y="388"/>
                  </a:lnTo>
                  <a:lnTo>
                    <a:pt x="584" y="383"/>
                  </a:lnTo>
                  <a:lnTo>
                    <a:pt x="548" y="376"/>
                  </a:lnTo>
                  <a:lnTo>
                    <a:pt x="513" y="371"/>
                  </a:lnTo>
                  <a:lnTo>
                    <a:pt x="480" y="364"/>
                  </a:lnTo>
                  <a:lnTo>
                    <a:pt x="444" y="357"/>
                  </a:lnTo>
                  <a:lnTo>
                    <a:pt x="411" y="348"/>
                  </a:lnTo>
                  <a:lnTo>
                    <a:pt x="380" y="341"/>
                  </a:lnTo>
                  <a:lnTo>
                    <a:pt x="349" y="331"/>
                  </a:lnTo>
                  <a:lnTo>
                    <a:pt x="318" y="322"/>
                  </a:lnTo>
                  <a:lnTo>
                    <a:pt x="290" y="310"/>
                  </a:lnTo>
                  <a:lnTo>
                    <a:pt x="261" y="300"/>
                  </a:lnTo>
                  <a:lnTo>
                    <a:pt x="235" y="289"/>
                  </a:lnTo>
                  <a:lnTo>
                    <a:pt x="209" y="277"/>
                  </a:lnTo>
                  <a:lnTo>
                    <a:pt x="185" y="265"/>
                  </a:lnTo>
                  <a:lnTo>
                    <a:pt x="162" y="253"/>
                  </a:lnTo>
                  <a:lnTo>
                    <a:pt x="140" y="241"/>
                  </a:lnTo>
                  <a:lnTo>
                    <a:pt x="119" y="227"/>
                  </a:lnTo>
                  <a:lnTo>
                    <a:pt x="100" y="215"/>
                  </a:lnTo>
                  <a:lnTo>
                    <a:pt x="83" y="201"/>
                  </a:lnTo>
                  <a:lnTo>
                    <a:pt x="67" y="187"/>
                  </a:lnTo>
                  <a:lnTo>
                    <a:pt x="53" y="173"/>
                  </a:lnTo>
                  <a:lnTo>
                    <a:pt x="41" y="158"/>
                  </a:lnTo>
                  <a:lnTo>
                    <a:pt x="29" y="142"/>
                  </a:lnTo>
                  <a:lnTo>
                    <a:pt x="19" y="128"/>
                  </a:lnTo>
                  <a:lnTo>
                    <a:pt x="10" y="113"/>
                  </a:lnTo>
                  <a:lnTo>
                    <a:pt x="5" y="97"/>
                  </a:lnTo>
                  <a:lnTo>
                    <a:pt x="0" y="80"/>
                  </a:lnTo>
                  <a:lnTo>
                    <a:pt x="0" y="0"/>
                  </a:lnTo>
                  <a:lnTo>
                    <a:pt x="5" y="16"/>
                  </a:lnTo>
                  <a:lnTo>
                    <a:pt x="10" y="30"/>
                  </a:lnTo>
                  <a:lnTo>
                    <a:pt x="19" y="47"/>
                  </a:lnTo>
                  <a:lnTo>
                    <a:pt x="29" y="61"/>
                  </a:lnTo>
                  <a:lnTo>
                    <a:pt x="41" y="75"/>
                  </a:lnTo>
                  <a:lnTo>
                    <a:pt x="53" y="92"/>
                  </a:lnTo>
                  <a:lnTo>
                    <a:pt x="67" y="106"/>
                  </a:lnTo>
                  <a:lnTo>
                    <a:pt x="83" y="120"/>
                  </a:lnTo>
                  <a:lnTo>
                    <a:pt x="100" y="132"/>
                  </a:lnTo>
                  <a:lnTo>
                    <a:pt x="119" y="146"/>
                  </a:lnTo>
                  <a:lnTo>
                    <a:pt x="140" y="158"/>
                  </a:lnTo>
                  <a:lnTo>
                    <a:pt x="162" y="173"/>
                  </a:lnTo>
                  <a:lnTo>
                    <a:pt x="185" y="184"/>
                  </a:lnTo>
                  <a:lnTo>
                    <a:pt x="209" y="196"/>
                  </a:lnTo>
                  <a:lnTo>
                    <a:pt x="235" y="208"/>
                  </a:lnTo>
                  <a:lnTo>
                    <a:pt x="261" y="220"/>
                  </a:lnTo>
                  <a:lnTo>
                    <a:pt x="290" y="229"/>
                  </a:lnTo>
                  <a:lnTo>
                    <a:pt x="318" y="239"/>
                  </a:lnTo>
                  <a:lnTo>
                    <a:pt x="349" y="248"/>
                  </a:lnTo>
                  <a:lnTo>
                    <a:pt x="380" y="258"/>
                  </a:lnTo>
                  <a:lnTo>
                    <a:pt x="411" y="267"/>
                  </a:lnTo>
                  <a:lnTo>
                    <a:pt x="444" y="274"/>
                  </a:lnTo>
                  <a:lnTo>
                    <a:pt x="480" y="281"/>
                  </a:lnTo>
                  <a:lnTo>
                    <a:pt x="513" y="289"/>
                  </a:lnTo>
                  <a:lnTo>
                    <a:pt x="548" y="296"/>
                  </a:lnTo>
                  <a:lnTo>
                    <a:pt x="584" y="300"/>
                  </a:lnTo>
                  <a:lnTo>
                    <a:pt x="622" y="307"/>
                  </a:lnTo>
                  <a:lnTo>
                    <a:pt x="660" y="310"/>
                  </a:lnTo>
                  <a:lnTo>
                    <a:pt x="698" y="315"/>
                  </a:lnTo>
                  <a:lnTo>
                    <a:pt x="736" y="317"/>
                  </a:lnTo>
                  <a:lnTo>
                    <a:pt x="774" y="319"/>
                  </a:lnTo>
                  <a:lnTo>
                    <a:pt x="814" y="322"/>
                  </a:lnTo>
                  <a:close/>
                </a:path>
              </a:pathLst>
            </a:custGeom>
            <a:solidFill>
              <a:schemeClr val="accent2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981284" y="2220236"/>
              <a:ext cx="2584450" cy="1022350"/>
            </a:xfrm>
            <a:custGeom>
              <a:avLst/>
              <a:gdLst>
                <a:gd name="T0" fmla="*/ 0 w 686"/>
                <a:gd name="T1" fmla="*/ 136 h 272"/>
                <a:gd name="T2" fmla="*/ 343 w 686"/>
                <a:gd name="T3" fmla="*/ 0 h 272"/>
                <a:gd name="T4" fmla="*/ 686 w 686"/>
                <a:gd name="T5" fmla="*/ 136 h 272"/>
                <a:gd name="T6" fmla="*/ 343 w 686"/>
                <a:gd name="T7" fmla="*/ 272 h 272"/>
                <a:gd name="T8" fmla="*/ 0 w 686"/>
                <a:gd name="T9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272">
                  <a:moveTo>
                    <a:pt x="0" y="136"/>
                  </a:moveTo>
                  <a:cubicBezTo>
                    <a:pt x="16" y="65"/>
                    <a:pt x="164" y="6"/>
                    <a:pt x="343" y="0"/>
                  </a:cubicBezTo>
                  <a:cubicBezTo>
                    <a:pt x="522" y="6"/>
                    <a:pt x="670" y="65"/>
                    <a:pt x="686" y="136"/>
                  </a:cubicBezTo>
                  <a:cubicBezTo>
                    <a:pt x="670" y="207"/>
                    <a:pt x="522" y="266"/>
                    <a:pt x="343" y="272"/>
                  </a:cubicBezTo>
                  <a:cubicBezTo>
                    <a:pt x="164" y="266"/>
                    <a:pt x="16" y="207"/>
                    <a:pt x="0" y="136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0283" y="1737179"/>
            <a:ext cx="2914651" cy="1322831"/>
            <a:chOff x="816184" y="1377273"/>
            <a:chExt cx="2914650" cy="1322831"/>
          </a:xfrm>
        </p:grpSpPr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16184" y="1987316"/>
              <a:ext cx="2914650" cy="712788"/>
            </a:xfrm>
            <a:custGeom>
              <a:avLst/>
              <a:gdLst>
                <a:gd name="T0" fmla="*/ 1836 w 1836"/>
                <a:gd name="T1" fmla="*/ 99 h 449"/>
                <a:gd name="T2" fmla="*/ 1827 w 1836"/>
                <a:gd name="T3" fmla="*/ 137 h 449"/>
                <a:gd name="T4" fmla="*/ 1808 w 1836"/>
                <a:gd name="T5" fmla="*/ 172 h 449"/>
                <a:gd name="T6" fmla="*/ 1782 w 1836"/>
                <a:gd name="T7" fmla="*/ 208 h 449"/>
                <a:gd name="T8" fmla="*/ 1746 w 1836"/>
                <a:gd name="T9" fmla="*/ 241 h 449"/>
                <a:gd name="T10" fmla="*/ 1703 w 1836"/>
                <a:gd name="T11" fmla="*/ 272 h 449"/>
                <a:gd name="T12" fmla="*/ 1653 w 1836"/>
                <a:gd name="T13" fmla="*/ 303 h 449"/>
                <a:gd name="T14" fmla="*/ 1599 w 1836"/>
                <a:gd name="T15" fmla="*/ 329 h 449"/>
                <a:gd name="T16" fmla="*/ 1535 w 1836"/>
                <a:gd name="T17" fmla="*/ 355 h 449"/>
                <a:gd name="T18" fmla="*/ 1468 w 1836"/>
                <a:gd name="T19" fmla="*/ 376 h 449"/>
                <a:gd name="T20" fmla="*/ 1395 w 1836"/>
                <a:gd name="T21" fmla="*/ 397 h 449"/>
                <a:gd name="T22" fmla="*/ 1317 w 1836"/>
                <a:gd name="T23" fmla="*/ 414 h 449"/>
                <a:gd name="T24" fmla="*/ 1234 w 1836"/>
                <a:gd name="T25" fmla="*/ 428 h 449"/>
                <a:gd name="T26" fmla="*/ 1148 w 1836"/>
                <a:gd name="T27" fmla="*/ 440 h 449"/>
                <a:gd name="T28" fmla="*/ 1058 w 1836"/>
                <a:gd name="T29" fmla="*/ 447 h 449"/>
                <a:gd name="T30" fmla="*/ 965 w 1836"/>
                <a:gd name="T31" fmla="*/ 449 h 449"/>
                <a:gd name="T32" fmla="*/ 871 w 1836"/>
                <a:gd name="T33" fmla="*/ 449 h 449"/>
                <a:gd name="T34" fmla="*/ 778 w 1836"/>
                <a:gd name="T35" fmla="*/ 447 h 449"/>
                <a:gd name="T36" fmla="*/ 688 w 1836"/>
                <a:gd name="T37" fmla="*/ 440 h 449"/>
                <a:gd name="T38" fmla="*/ 603 w 1836"/>
                <a:gd name="T39" fmla="*/ 428 h 449"/>
                <a:gd name="T40" fmla="*/ 520 w 1836"/>
                <a:gd name="T41" fmla="*/ 414 h 449"/>
                <a:gd name="T42" fmla="*/ 441 w 1836"/>
                <a:gd name="T43" fmla="*/ 397 h 449"/>
                <a:gd name="T44" fmla="*/ 368 w 1836"/>
                <a:gd name="T45" fmla="*/ 376 h 449"/>
                <a:gd name="T46" fmla="*/ 301 w 1836"/>
                <a:gd name="T47" fmla="*/ 355 h 449"/>
                <a:gd name="T48" fmla="*/ 237 w 1836"/>
                <a:gd name="T49" fmla="*/ 329 h 449"/>
                <a:gd name="T50" fmla="*/ 183 w 1836"/>
                <a:gd name="T51" fmla="*/ 303 h 449"/>
                <a:gd name="T52" fmla="*/ 133 w 1836"/>
                <a:gd name="T53" fmla="*/ 272 h 449"/>
                <a:gd name="T54" fmla="*/ 90 w 1836"/>
                <a:gd name="T55" fmla="*/ 241 h 449"/>
                <a:gd name="T56" fmla="*/ 55 w 1836"/>
                <a:gd name="T57" fmla="*/ 208 h 449"/>
                <a:gd name="T58" fmla="*/ 28 w 1836"/>
                <a:gd name="T59" fmla="*/ 172 h 449"/>
                <a:gd name="T60" fmla="*/ 9 w 1836"/>
                <a:gd name="T61" fmla="*/ 137 h 449"/>
                <a:gd name="T62" fmla="*/ 0 w 1836"/>
                <a:gd name="T63" fmla="*/ 99 h 449"/>
                <a:gd name="T64" fmla="*/ 5 w 1836"/>
                <a:gd name="T65" fmla="*/ 19 h 449"/>
                <a:gd name="T66" fmla="*/ 19 w 1836"/>
                <a:gd name="T67" fmla="*/ 56 h 449"/>
                <a:gd name="T68" fmla="*/ 40 w 1836"/>
                <a:gd name="T69" fmla="*/ 92 h 449"/>
                <a:gd name="T70" fmla="*/ 71 w 1836"/>
                <a:gd name="T71" fmla="*/ 125 h 449"/>
                <a:gd name="T72" fmla="*/ 111 w 1836"/>
                <a:gd name="T73" fmla="*/ 158 h 449"/>
                <a:gd name="T74" fmla="*/ 157 w 1836"/>
                <a:gd name="T75" fmla="*/ 189 h 449"/>
                <a:gd name="T76" fmla="*/ 209 w 1836"/>
                <a:gd name="T77" fmla="*/ 217 h 449"/>
                <a:gd name="T78" fmla="*/ 268 w 1836"/>
                <a:gd name="T79" fmla="*/ 243 h 449"/>
                <a:gd name="T80" fmla="*/ 334 w 1836"/>
                <a:gd name="T81" fmla="*/ 267 h 449"/>
                <a:gd name="T82" fmla="*/ 406 w 1836"/>
                <a:gd name="T83" fmla="*/ 288 h 449"/>
                <a:gd name="T84" fmla="*/ 482 w 1836"/>
                <a:gd name="T85" fmla="*/ 307 h 449"/>
                <a:gd name="T86" fmla="*/ 560 w 1836"/>
                <a:gd name="T87" fmla="*/ 322 h 449"/>
                <a:gd name="T88" fmla="*/ 645 w 1836"/>
                <a:gd name="T89" fmla="*/ 333 h 449"/>
                <a:gd name="T90" fmla="*/ 733 w 1836"/>
                <a:gd name="T91" fmla="*/ 343 h 449"/>
                <a:gd name="T92" fmla="*/ 826 w 1836"/>
                <a:gd name="T93" fmla="*/ 350 h 449"/>
                <a:gd name="T94" fmla="*/ 918 w 1836"/>
                <a:gd name="T95" fmla="*/ 350 h 449"/>
                <a:gd name="T96" fmla="*/ 1013 w 1836"/>
                <a:gd name="T97" fmla="*/ 350 h 449"/>
                <a:gd name="T98" fmla="*/ 1103 w 1836"/>
                <a:gd name="T99" fmla="*/ 343 h 449"/>
                <a:gd name="T100" fmla="*/ 1191 w 1836"/>
                <a:gd name="T101" fmla="*/ 333 h 449"/>
                <a:gd name="T102" fmla="*/ 1276 w 1836"/>
                <a:gd name="T103" fmla="*/ 322 h 449"/>
                <a:gd name="T104" fmla="*/ 1357 w 1836"/>
                <a:gd name="T105" fmla="*/ 307 h 449"/>
                <a:gd name="T106" fmla="*/ 1433 w 1836"/>
                <a:gd name="T107" fmla="*/ 288 h 449"/>
                <a:gd name="T108" fmla="*/ 1502 w 1836"/>
                <a:gd name="T109" fmla="*/ 267 h 449"/>
                <a:gd name="T110" fmla="*/ 1568 w 1836"/>
                <a:gd name="T111" fmla="*/ 243 h 449"/>
                <a:gd name="T112" fmla="*/ 1627 w 1836"/>
                <a:gd name="T113" fmla="*/ 217 h 449"/>
                <a:gd name="T114" fmla="*/ 1680 w 1836"/>
                <a:gd name="T115" fmla="*/ 189 h 449"/>
                <a:gd name="T116" fmla="*/ 1727 w 1836"/>
                <a:gd name="T117" fmla="*/ 158 h 449"/>
                <a:gd name="T118" fmla="*/ 1765 w 1836"/>
                <a:gd name="T119" fmla="*/ 125 h 449"/>
                <a:gd name="T120" fmla="*/ 1796 w 1836"/>
                <a:gd name="T121" fmla="*/ 92 h 449"/>
                <a:gd name="T122" fmla="*/ 1817 w 1836"/>
                <a:gd name="T123" fmla="*/ 56 h 449"/>
                <a:gd name="T124" fmla="*/ 1831 w 1836"/>
                <a:gd name="T125" fmla="*/ 1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6" h="449">
                  <a:moveTo>
                    <a:pt x="1836" y="0"/>
                  </a:moveTo>
                  <a:lnTo>
                    <a:pt x="1836" y="99"/>
                  </a:lnTo>
                  <a:lnTo>
                    <a:pt x="1831" y="118"/>
                  </a:lnTo>
                  <a:lnTo>
                    <a:pt x="1827" y="137"/>
                  </a:lnTo>
                  <a:lnTo>
                    <a:pt x="1817" y="156"/>
                  </a:lnTo>
                  <a:lnTo>
                    <a:pt x="1808" y="172"/>
                  </a:lnTo>
                  <a:lnTo>
                    <a:pt x="1796" y="191"/>
                  </a:lnTo>
                  <a:lnTo>
                    <a:pt x="1782" y="208"/>
                  </a:lnTo>
                  <a:lnTo>
                    <a:pt x="1765" y="225"/>
                  </a:lnTo>
                  <a:lnTo>
                    <a:pt x="1746" y="241"/>
                  </a:lnTo>
                  <a:lnTo>
                    <a:pt x="1727" y="258"/>
                  </a:lnTo>
                  <a:lnTo>
                    <a:pt x="1703" y="272"/>
                  </a:lnTo>
                  <a:lnTo>
                    <a:pt x="1680" y="288"/>
                  </a:lnTo>
                  <a:lnTo>
                    <a:pt x="1653" y="303"/>
                  </a:lnTo>
                  <a:lnTo>
                    <a:pt x="1627" y="317"/>
                  </a:lnTo>
                  <a:lnTo>
                    <a:pt x="1599" y="329"/>
                  </a:lnTo>
                  <a:lnTo>
                    <a:pt x="1568" y="343"/>
                  </a:lnTo>
                  <a:lnTo>
                    <a:pt x="1535" y="355"/>
                  </a:lnTo>
                  <a:lnTo>
                    <a:pt x="1502" y="367"/>
                  </a:lnTo>
                  <a:lnTo>
                    <a:pt x="1468" y="376"/>
                  </a:lnTo>
                  <a:lnTo>
                    <a:pt x="1433" y="388"/>
                  </a:lnTo>
                  <a:lnTo>
                    <a:pt x="1395" y="397"/>
                  </a:lnTo>
                  <a:lnTo>
                    <a:pt x="1357" y="407"/>
                  </a:lnTo>
                  <a:lnTo>
                    <a:pt x="1317" y="414"/>
                  </a:lnTo>
                  <a:lnTo>
                    <a:pt x="1276" y="421"/>
                  </a:lnTo>
                  <a:lnTo>
                    <a:pt x="1234" y="428"/>
                  </a:lnTo>
                  <a:lnTo>
                    <a:pt x="1191" y="433"/>
                  </a:lnTo>
                  <a:lnTo>
                    <a:pt x="1148" y="440"/>
                  </a:lnTo>
                  <a:lnTo>
                    <a:pt x="1103" y="442"/>
                  </a:lnTo>
                  <a:lnTo>
                    <a:pt x="1058" y="447"/>
                  </a:lnTo>
                  <a:lnTo>
                    <a:pt x="1013" y="449"/>
                  </a:lnTo>
                  <a:lnTo>
                    <a:pt x="965" y="449"/>
                  </a:lnTo>
                  <a:lnTo>
                    <a:pt x="918" y="449"/>
                  </a:lnTo>
                  <a:lnTo>
                    <a:pt x="871" y="449"/>
                  </a:lnTo>
                  <a:lnTo>
                    <a:pt x="826" y="449"/>
                  </a:lnTo>
                  <a:lnTo>
                    <a:pt x="778" y="447"/>
                  </a:lnTo>
                  <a:lnTo>
                    <a:pt x="733" y="442"/>
                  </a:lnTo>
                  <a:lnTo>
                    <a:pt x="688" y="440"/>
                  </a:lnTo>
                  <a:lnTo>
                    <a:pt x="645" y="433"/>
                  </a:lnTo>
                  <a:lnTo>
                    <a:pt x="603" y="428"/>
                  </a:lnTo>
                  <a:lnTo>
                    <a:pt x="560" y="421"/>
                  </a:lnTo>
                  <a:lnTo>
                    <a:pt x="520" y="414"/>
                  </a:lnTo>
                  <a:lnTo>
                    <a:pt x="482" y="407"/>
                  </a:lnTo>
                  <a:lnTo>
                    <a:pt x="441" y="397"/>
                  </a:lnTo>
                  <a:lnTo>
                    <a:pt x="406" y="388"/>
                  </a:lnTo>
                  <a:lnTo>
                    <a:pt x="368" y="376"/>
                  </a:lnTo>
                  <a:lnTo>
                    <a:pt x="334" y="367"/>
                  </a:lnTo>
                  <a:lnTo>
                    <a:pt x="301" y="355"/>
                  </a:lnTo>
                  <a:lnTo>
                    <a:pt x="268" y="343"/>
                  </a:lnTo>
                  <a:lnTo>
                    <a:pt x="237" y="329"/>
                  </a:lnTo>
                  <a:lnTo>
                    <a:pt x="209" y="317"/>
                  </a:lnTo>
                  <a:lnTo>
                    <a:pt x="183" y="303"/>
                  </a:lnTo>
                  <a:lnTo>
                    <a:pt x="157" y="288"/>
                  </a:lnTo>
                  <a:lnTo>
                    <a:pt x="133" y="272"/>
                  </a:lnTo>
                  <a:lnTo>
                    <a:pt x="111" y="258"/>
                  </a:lnTo>
                  <a:lnTo>
                    <a:pt x="90" y="241"/>
                  </a:lnTo>
                  <a:lnTo>
                    <a:pt x="71" y="225"/>
                  </a:lnTo>
                  <a:lnTo>
                    <a:pt x="55" y="208"/>
                  </a:lnTo>
                  <a:lnTo>
                    <a:pt x="40" y="191"/>
                  </a:lnTo>
                  <a:lnTo>
                    <a:pt x="28" y="172"/>
                  </a:lnTo>
                  <a:lnTo>
                    <a:pt x="19" y="156"/>
                  </a:lnTo>
                  <a:lnTo>
                    <a:pt x="9" y="137"/>
                  </a:lnTo>
                  <a:lnTo>
                    <a:pt x="5" y="11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5" y="19"/>
                  </a:lnTo>
                  <a:lnTo>
                    <a:pt x="9" y="37"/>
                  </a:lnTo>
                  <a:lnTo>
                    <a:pt x="19" y="56"/>
                  </a:lnTo>
                  <a:lnTo>
                    <a:pt x="28" y="73"/>
                  </a:lnTo>
                  <a:lnTo>
                    <a:pt x="40" y="92"/>
                  </a:lnTo>
                  <a:lnTo>
                    <a:pt x="55" y="109"/>
                  </a:lnTo>
                  <a:lnTo>
                    <a:pt x="71" y="125"/>
                  </a:lnTo>
                  <a:lnTo>
                    <a:pt x="90" y="142"/>
                  </a:lnTo>
                  <a:lnTo>
                    <a:pt x="111" y="158"/>
                  </a:lnTo>
                  <a:lnTo>
                    <a:pt x="133" y="172"/>
                  </a:lnTo>
                  <a:lnTo>
                    <a:pt x="157" y="189"/>
                  </a:lnTo>
                  <a:lnTo>
                    <a:pt x="183" y="203"/>
                  </a:lnTo>
                  <a:lnTo>
                    <a:pt x="209" y="217"/>
                  </a:lnTo>
                  <a:lnTo>
                    <a:pt x="237" y="229"/>
                  </a:lnTo>
                  <a:lnTo>
                    <a:pt x="268" y="243"/>
                  </a:lnTo>
                  <a:lnTo>
                    <a:pt x="301" y="255"/>
                  </a:lnTo>
                  <a:lnTo>
                    <a:pt x="334" y="267"/>
                  </a:lnTo>
                  <a:lnTo>
                    <a:pt x="368" y="277"/>
                  </a:lnTo>
                  <a:lnTo>
                    <a:pt x="406" y="288"/>
                  </a:lnTo>
                  <a:lnTo>
                    <a:pt x="441" y="298"/>
                  </a:lnTo>
                  <a:lnTo>
                    <a:pt x="482" y="307"/>
                  </a:lnTo>
                  <a:lnTo>
                    <a:pt x="520" y="315"/>
                  </a:lnTo>
                  <a:lnTo>
                    <a:pt x="560" y="322"/>
                  </a:lnTo>
                  <a:lnTo>
                    <a:pt x="603" y="329"/>
                  </a:lnTo>
                  <a:lnTo>
                    <a:pt x="645" y="333"/>
                  </a:lnTo>
                  <a:lnTo>
                    <a:pt x="688" y="338"/>
                  </a:lnTo>
                  <a:lnTo>
                    <a:pt x="733" y="343"/>
                  </a:lnTo>
                  <a:lnTo>
                    <a:pt x="778" y="348"/>
                  </a:lnTo>
                  <a:lnTo>
                    <a:pt x="826" y="350"/>
                  </a:lnTo>
                  <a:lnTo>
                    <a:pt x="871" y="350"/>
                  </a:lnTo>
                  <a:lnTo>
                    <a:pt x="918" y="350"/>
                  </a:lnTo>
                  <a:lnTo>
                    <a:pt x="965" y="350"/>
                  </a:lnTo>
                  <a:lnTo>
                    <a:pt x="1013" y="350"/>
                  </a:lnTo>
                  <a:lnTo>
                    <a:pt x="1058" y="348"/>
                  </a:lnTo>
                  <a:lnTo>
                    <a:pt x="1103" y="343"/>
                  </a:lnTo>
                  <a:lnTo>
                    <a:pt x="1148" y="338"/>
                  </a:lnTo>
                  <a:lnTo>
                    <a:pt x="1191" y="333"/>
                  </a:lnTo>
                  <a:lnTo>
                    <a:pt x="1234" y="329"/>
                  </a:lnTo>
                  <a:lnTo>
                    <a:pt x="1276" y="322"/>
                  </a:lnTo>
                  <a:lnTo>
                    <a:pt x="1317" y="315"/>
                  </a:lnTo>
                  <a:lnTo>
                    <a:pt x="1357" y="307"/>
                  </a:lnTo>
                  <a:lnTo>
                    <a:pt x="1395" y="298"/>
                  </a:lnTo>
                  <a:lnTo>
                    <a:pt x="1433" y="288"/>
                  </a:lnTo>
                  <a:lnTo>
                    <a:pt x="1468" y="277"/>
                  </a:lnTo>
                  <a:lnTo>
                    <a:pt x="1502" y="267"/>
                  </a:lnTo>
                  <a:lnTo>
                    <a:pt x="1535" y="255"/>
                  </a:lnTo>
                  <a:lnTo>
                    <a:pt x="1568" y="243"/>
                  </a:lnTo>
                  <a:lnTo>
                    <a:pt x="1599" y="229"/>
                  </a:lnTo>
                  <a:lnTo>
                    <a:pt x="1627" y="217"/>
                  </a:lnTo>
                  <a:lnTo>
                    <a:pt x="1653" y="203"/>
                  </a:lnTo>
                  <a:lnTo>
                    <a:pt x="1680" y="189"/>
                  </a:lnTo>
                  <a:lnTo>
                    <a:pt x="1703" y="172"/>
                  </a:lnTo>
                  <a:lnTo>
                    <a:pt x="1727" y="158"/>
                  </a:lnTo>
                  <a:lnTo>
                    <a:pt x="1746" y="142"/>
                  </a:lnTo>
                  <a:lnTo>
                    <a:pt x="1765" y="125"/>
                  </a:lnTo>
                  <a:lnTo>
                    <a:pt x="1782" y="109"/>
                  </a:lnTo>
                  <a:lnTo>
                    <a:pt x="1796" y="92"/>
                  </a:lnTo>
                  <a:lnTo>
                    <a:pt x="1808" y="73"/>
                  </a:lnTo>
                  <a:lnTo>
                    <a:pt x="1817" y="56"/>
                  </a:lnTo>
                  <a:lnTo>
                    <a:pt x="1827" y="37"/>
                  </a:lnTo>
                  <a:lnTo>
                    <a:pt x="1831" y="19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816184" y="1377273"/>
              <a:ext cx="2914650" cy="117316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 dirty="0">
                <a:cs typeface="+mn-ea"/>
                <a:sym typeface="+mn-lt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8526814" y="1957506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01.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42447" y="2761467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Step 02.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76016" y="3264981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03.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825218" y="4572454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Step 05.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64175" y="3942059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Step 04.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85903" y="5122651"/>
            <a:ext cx="24953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Step 06.</a:t>
            </a:r>
          </a:p>
          <a:p>
            <a:pPr algn="r"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</a:t>
            </a:r>
          </a:p>
        </p:txBody>
      </p:sp>
      <p:sp>
        <p:nvSpPr>
          <p:cNvPr id="50" name="Right Arrow 49"/>
          <p:cNvSpPr/>
          <p:nvPr/>
        </p:nvSpPr>
        <p:spPr>
          <a:xfrm flipH="1">
            <a:off x="3654401" y="2836844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51" name="Right Arrow 50"/>
          <p:cNvSpPr/>
          <p:nvPr/>
        </p:nvSpPr>
        <p:spPr>
          <a:xfrm flipH="1">
            <a:off x="4002845" y="4063509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52" name="Right Arrow 51"/>
          <p:cNvSpPr/>
          <p:nvPr/>
        </p:nvSpPr>
        <p:spPr>
          <a:xfrm flipH="1">
            <a:off x="4331041" y="5198251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cs typeface="+mn-ea"/>
              <a:sym typeface="+mn-lt"/>
            </a:endParaRPr>
          </a:p>
        </p:txBody>
      </p:sp>
      <p:sp>
        <p:nvSpPr>
          <p:cNvPr id="47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8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8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85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85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8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85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5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 p14:presetBounceEnd="58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7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46" grpId="0" animBg="1"/>
          <p:bldP spid="38" grpId="0"/>
          <p:bldP spid="39" grpId="0"/>
          <p:bldP spid="40" grpId="0"/>
          <p:bldP spid="41" grpId="0"/>
          <p:bldP spid="42" grpId="0"/>
          <p:bldP spid="43" grpId="0"/>
          <p:bldP spid="50" grpId="0" animBg="1"/>
          <p:bldP spid="51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8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8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85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85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8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85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46" grpId="0" animBg="1"/>
          <p:bldP spid="38" grpId="0"/>
          <p:bldP spid="39" grpId="0"/>
          <p:bldP spid="40" grpId="0"/>
          <p:bldP spid="41" grpId="0"/>
          <p:bldP spid="42" grpId="0"/>
          <p:bldP spid="43" grpId="0"/>
          <p:bldP spid="50" grpId="0" animBg="1"/>
          <p:bldP spid="51" grpId="0" animBg="1"/>
          <p:bldP spid="52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8"/>
          <p:cNvSpPr>
            <a:spLocks/>
          </p:cNvSpPr>
          <p:nvPr/>
        </p:nvSpPr>
        <p:spPr bwMode="auto">
          <a:xfrm>
            <a:off x="1116409" y="1310747"/>
            <a:ext cx="6196161" cy="892628"/>
          </a:xfrm>
          <a:custGeom>
            <a:avLst/>
            <a:gdLst>
              <a:gd name="T0" fmla="*/ 2129 w 2274"/>
              <a:gd name="T1" fmla="*/ 0 h 441"/>
              <a:gd name="T2" fmla="*/ 2274 w 2274"/>
              <a:gd name="T3" fmla="*/ 219 h 441"/>
              <a:gd name="T4" fmla="*/ 2129 w 2274"/>
              <a:gd name="T5" fmla="*/ 441 h 441"/>
              <a:gd name="T6" fmla="*/ 1066 w 2274"/>
              <a:gd name="T7" fmla="*/ 441 h 441"/>
              <a:gd name="T8" fmla="*/ 0 w 2274"/>
              <a:gd name="T9" fmla="*/ 441 h 441"/>
              <a:gd name="T10" fmla="*/ 0 w 2274"/>
              <a:gd name="T11" fmla="*/ 219 h 441"/>
              <a:gd name="T12" fmla="*/ 0 w 2274"/>
              <a:gd name="T13" fmla="*/ 0 h 441"/>
              <a:gd name="T14" fmla="*/ 1066 w 2274"/>
              <a:gd name="T15" fmla="*/ 0 h 441"/>
              <a:gd name="T16" fmla="*/ 2129 w 2274"/>
              <a:gd name="T17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4" h="441">
                <a:moveTo>
                  <a:pt x="2129" y="0"/>
                </a:moveTo>
                <a:lnTo>
                  <a:pt x="2274" y="219"/>
                </a:lnTo>
                <a:lnTo>
                  <a:pt x="2129" y="441"/>
                </a:lnTo>
                <a:lnTo>
                  <a:pt x="1066" y="441"/>
                </a:lnTo>
                <a:lnTo>
                  <a:pt x="0" y="441"/>
                </a:lnTo>
                <a:lnTo>
                  <a:pt x="0" y="219"/>
                </a:lnTo>
                <a:lnTo>
                  <a:pt x="0" y="0"/>
                </a:lnTo>
                <a:lnTo>
                  <a:pt x="1066" y="0"/>
                </a:lnTo>
                <a:lnTo>
                  <a:pt x="2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91440" rIns="45720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F</a:t>
            </a: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1072741" y="2185863"/>
            <a:ext cx="6651671" cy="892628"/>
          </a:xfrm>
          <a:custGeom>
            <a:avLst/>
            <a:gdLst>
              <a:gd name="T0" fmla="*/ 2129 w 2274"/>
              <a:gd name="T1" fmla="*/ 0 h 441"/>
              <a:gd name="T2" fmla="*/ 2274 w 2274"/>
              <a:gd name="T3" fmla="*/ 219 h 441"/>
              <a:gd name="T4" fmla="*/ 2129 w 2274"/>
              <a:gd name="T5" fmla="*/ 441 h 441"/>
              <a:gd name="T6" fmla="*/ 1066 w 2274"/>
              <a:gd name="T7" fmla="*/ 441 h 441"/>
              <a:gd name="T8" fmla="*/ 0 w 2274"/>
              <a:gd name="T9" fmla="*/ 441 h 441"/>
              <a:gd name="T10" fmla="*/ 0 w 2274"/>
              <a:gd name="T11" fmla="*/ 219 h 441"/>
              <a:gd name="T12" fmla="*/ 0 w 2274"/>
              <a:gd name="T13" fmla="*/ 0 h 441"/>
              <a:gd name="T14" fmla="*/ 1066 w 2274"/>
              <a:gd name="T15" fmla="*/ 0 h 441"/>
              <a:gd name="T16" fmla="*/ 2129 w 2274"/>
              <a:gd name="T17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4" h="441">
                <a:moveTo>
                  <a:pt x="2129" y="0"/>
                </a:moveTo>
                <a:lnTo>
                  <a:pt x="2274" y="219"/>
                </a:lnTo>
                <a:lnTo>
                  <a:pt x="2129" y="441"/>
                </a:lnTo>
                <a:lnTo>
                  <a:pt x="1066" y="441"/>
                </a:lnTo>
                <a:lnTo>
                  <a:pt x="0" y="441"/>
                </a:lnTo>
                <a:lnTo>
                  <a:pt x="0" y="219"/>
                </a:lnTo>
                <a:lnTo>
                  <a:pt x="0" y="0"/>
                </a:lnTo>
                <a:lnTo>
                  <a:pt x="1066" y="0"/>
                </a:lnTo>
                <a:lnTo>
                  <a:pt x="2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91440" rIns="45720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D</a:t>
            </a: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1027750" y="3060979"/>
            <a:ext cx="7120981" cy="892628"/>
          </a:xfrm>
          <a:custGeom>
            <a:avLst/>
            <a:gdLst>
              <a:gd name="T0" fmla="*/ 2129 w 2274"/>
              <a:gd name="T1" fmla="*/ 0 h 441"/>
              <a:gd name="T2" fmla="*/ 2274 w 2274"/>
              <a:gd name="T3" fmla="*/ 219 h 441"/>
              <a:gd name="T4" fmla="*/ 2129 w 2274"/>
              <a:gd name="T5" fmla="*/ 441 h 441"/>
              <a:gd name="T6" fmla="*/ 1066 w 2274"/>
              <a:gd name="T7" fmla="*/ 441 h 441"/>
              <a:gd name="T8" fmla="*/ 0 w 2274"/>
              <a:gd name="T9" fmla="*/ 441 h 441"/>
              <a:gd name="T10" fmla="*/ 0 w 2274"/>
              <a:gd name="T11" fmla="*/ 219 h 441"/>
              <a:gd name="T12" fmla="*/ 0 w 2274"/>
              <a:gd name="T13" fmla="*/ 0 h 441"/>
              <a:gd name="T14" fmla="*/ 1066 w 2274"/>
              <a:gd name="T15" fmla="*/ 0 h 441"/>
              <a:gd name="T16" fmla="*/ 2129 w 2274"/>
              <a:gd name="T17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4" h="441">
                <a:moveTo>
                  <a:pt x="2129" y="0"/>
                </a:moveTo>
                <a:lnTo>
                  <a:pt x="2274" y="219"/>
                </a:lnTo>
                <a:lnTo>
                  <a:pt x="2129" y="441"/>
                </a:lnTo>
                <a:lnTo>
                  <a:pt x="1066" y="441"/>
                </a:lnTo>
                <a:lnTo>
                  <a:pt x="0" y="441"/>
                </a:lnTo>
                <a:lnTo>
                  <a:pt x="0" y="219"/>
                </a:lnTo>
                <a:lnTo>
                  <a:pt x="0" y="0"/>
                </a:lnTo>
                <a:lnTo>
                  <a:pt x="1066" y="0"/>
                </a:lnTo>
                <a:lnTo>
                  <a:pt x="2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91440" rIns="45720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G</a:t>
            </a: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981437" y="3936095"/>
            <a:ext cx="7604095" cy="892628"/>
          </a:xfrm>
          <a:custGeom>
            <a:avLst/>
            <a:gdLst>
              <a:gd name="T0" fmla="*/ 2129 w 2274"/>
              <a:gd name="T1" fmla="*/ 0 h 441"/>
              <a:gd name="T2" fmla="*/ 2274 w 2274"/>
              <a:gd name="T3" fmla="*/ 219 h 441"/>
              <a:gd name="T4" fmla="*/ 2129 w 2274"/>
              <a:gd name="T5" fmla="*/ 441 h 441"/>
              <a:gd name="T6" fmla="*/ 1066 w 2274"/>
              <a:gd name="T7" fmla="*/ 441 h 441"/>
              <a:gd name="T8" fmla="*/ 0 w 2274"/>
              <a:gd name="T9" fmla="*/ 441 h 441"/>
              <a:gd name="T10" fmla="*/ 0 w 2274"/>
              <a:gd name="T11" fmla="*/ 219 h 441"/>
              <a:gd name="T12" fmla="*/ 0 w 2274"/>
              <a:gd name="T13" fmla="*/ 0 h 441"/>
              <a:gd name="T14" fmla="*/ 1066 w 2274"/>
              <a:gd name="T15" fmla="*/ 0 h 441"/>
              <a:gd name="T16" fmla="*/ 2129 w 2274"/>
              <a:gd name="T17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4" h="441">
                <a:moveTo>
                  <a:pt x="2129" y="0"/>
                </a:moveTo>
                <a:lnTo>
                  <a:pt x="2274" y="219"/>
                </a:lnTo>
                <a:lnTo>
                  <a:pt x="2129" y="441"/>
                </a:lnTo>
                <a:lnTo>
                  <a:pt x="1066" y="441"/>
                </a:lnTo>
                <a:lnTo>
                  <a:pt x="0" y="441"/>
                </a:lnTo>
                <a:lnTo>
                  <a:pt x="0" y="219"/>
                </a:lnTo>
                <a:lnTo>
                  <a:pt x="0" y="0"/>
                </a:lnTo>
                <a:lnTo>
                  <a:pt x="1066" y="0"/>
                </a:lnTo>
                <a:lnTo>
                  <a:pt x="21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91440" rIns="45720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89" y="1310747"/>
            <a:ext cx="3437263" cy="3517976"/>
          </a:xfrm>
          <a:custGeom>
            <a:avLst/>
            <a:gdLst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3437263 w 3437263"/>
              <a:gd name="connsiteY2" fmla="*/ 3517976 h 3517976"/>
              <a:gd name="connsiteX3" fmla="*/ 0 w 3437263"/>
              <a:gd name="connsiteY3" fmla="*/ 3517976 h 3517976"/>
              <a:gd name="connsiteX4" fmla="*/ 0 w 3437263"/>
              <a:gd name="connsiteY4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3426246 w 3437263"/>
              <a:gd name="connsiteY2" fmla="*/ 749407 h 3517976"/>
              <a:gd name="connsiteX3" fmla="*/ 3437263 w 3437263"/>
              <a:gd name="connsiteY3" fmla="*/ 3517976 h 3517976"/>
              <a:gd name="connsiteX4" fmla="*/ 0 w 3437263"/>
              <a:gd name="connsiteY4" fmla="*/ 3517976 h 3517976"/>
              <a:gd name="connsiteX5" fmla="*/ 0 w 3437263"/>
              <a:gd name="connsiteY5" fmla="*/ 0 h 3517976"/>
              <a:gd name="connsiteX0" fmla="*/ 0 w 3542166"/>
              <a:gd name="connsiteY0" fmla="*/ 0 h 3517976"/>
              <a:gd name="connsiteX1" fmla="*/ 3437263 w 3542166"/>
              <a:gd name="connsiteY1" fmla="*/ 0 h 3517976"/>
              <a:gd name="connsiteX2" fmla="*/ 3426246 w 3542166"/>
              <a:gd name="connsiteY2" fmla="*/ 749407 h 3517976"/>
              <a:gd name="connsiteX3" fmla="*/ 2060154 w 3542166"/>
              <a:gd name="connsiteY3" fmla="*/ 628222 h 3517976"/>
              <a:gd name="connsiteX4" fmla="*/ 3437263 w 3542166"/>
              <a:gd name="connsiteY4" fmla="*/ 3517976 h 3517976"/>
              <a:gd name="connsiteX5" fmla="*/ 0 w 3542166"/>
              <a:gd name="connsiteY5" fmla="*/ 3517976 h 3517976"/>
              <a:gd name="connsiteX6" fmla="*/ 0 w 3542166"/>
              <a:gd name="connsiteY6" fmla="*/ 0 h 3517976"/>
              <a:gd name="connsiteX0" fmla="*/ 0 w 3542166"/>
              <a:gd name="connsiteY0" fmla="*/ 0 h 3517976"/>
              <a:gd name="connsiteX1" fmla="*/ 3437263 w 3542166"/>
              <a:gd name="connsiteY1" fmla="*/ 0 h 3517976"/>
              <a:gd name="connsiteX2" fmla="*/ 2610998 w 3542166"/>
              <a:gd name="connsiteY2" fmla="*/ 132463 h 3517976"/>
              <a:gd name="connsiteX3" fmla="*/ 2060154 w 3542166"/>
              <a:gd name="connsiteY3" fmla="*/ 628222 h 3517976"/>
              <a:gd name="connsiteX4" fmla="*/ 3437263 w 3542166"/>
              <a:gd name="connsiteY4" fmla="*/ 3517976 h 3517976"/>
              <a:gd name="connsiteX5" fmla="*/ 0 w 3542166"/>
              <a:gd name="connsiteY5" fmla="*/ 3517976 h 3517976"/>
              <a:gd name="connsiteX6" fmla="*/ 0 w 3542166"/>
              <a:gd name="connsiteY6" fmla="*/ 0 h 3517976"/>
              <a:gd name="connsiteX0" fmla="*/ 0 w 3533538"/>
              <a:gd name="connsiteY0" fmla="*/ 0 h 3517976"/>
              <a:gd name="connsiteX1" fmla="*/ 3437263 w 3533538"/>
              <a:gd name="connsiteY1" fmla="*/ 0 h 3517976"/>
              <a:gd name="connsiteX2" fmla="*/ 2610998 w 3533538"/>
              <a:gd name="connsiteY2" fmla="*/ 132463 h 3517976"/>
              <a:gd name="connsiteX3" fmla="*/ 1850834 w 3533538"/>
              <a:gd name="connsiteY3" fmla="*/ 980762 h 3517976"/>
              <a:gd name="connsiteX4" fmla="*/ 3437263 w 3533538"/>
              <a:gd name="connsiteY4" fmla="*/ 3517976 h 3517976"/>
              <a:gd name="connsiteX5" fmla="*/ 0 w 3533538"/>
              <a:gd name="connsiteY5" fmla="*/ 3517976 h 3517976"/>
              <a:gd name="connsiteX6" fmla="*/ 0 w 3533538"/>
              <a:gd name="connsiteY6" fmla="*/ 0 h 3517976"/>
              <a:gd name="connsiteX0" fmla="*/ 0 w 3569762"/>
              <a:gd name="connsiteY0" fmla="*/ 0 h 3517976"/>
              <a:gd name="connsiteX1" fmla="*/ 3437263 w 3569762"/>
              <a:gd name="connsiteY1" fmla="*/ 0 h 3517976"/>
              <a:gd name="connsiteX2" fmla="*/ 2610998 w 3569762"/>
              <a:gd name="connsiteY2" fmla="*/ 132463 h 3517976"/>
              <a:gd name="connsiteX3" fmla="*/ 1850834 w 3569762"/>
              <a:gd name="connsiteY3" fmla="*/ 980762 h 3517976"/>
              <a:gd name="connsiteX4" fmla="*/ 2765233 w 3569762"/>
              <a:gd name="connsiteY4" fmla="*/ 2137533 h 3517976"/>
              <a:gd name="connsiteX5" fmla="*/ 3437263 w 3569762"/>
              <a:gd name="connsiteY5" fmla="*/ 3517976 h 3517976"/>
              <a:gd name="connsiteX6" fmla="*/ 0 w 3569762"/>
              <a:gd name="connsiteY6" fmla="*/ 3517976 h 3517976"/>
              <a:gd name="connsiteX7" fmla="*/ 0 w 3569762"/>
              <a:gd name="connsiteY7" fmla="*/ 0 h 3517976"/>
              <a:gd name="connsiteX0" fmla="*/ 0 w 3518459"/>
              <a:gd name="connsiteY0" fmla="*/ 0 h 3517976"/>
              <a:gd name="connsiteX1" fmla="*/ 3437263 w 3518459"/>
              <a:gd name="connsiteY1" fmla="*/ 0 h 3517976"/>
              <a:gd name="connsiteX2" fmla="*/ 2610998 w 3518459"/>
              <a:gd name="connsiteY2" fmla="*/ 132463 h 3517976"/>
              <a:gd name="connsiteX3" fmla="*/ 1850834 w 3518459"/>
              <a:gd name="connsiteY3" fmla="*/ 980762 h 3517976"/>
              <a:gd name="connsiteX4" fmla="*/ 1994052 w 3518459"/>
              <a:gd name="connsiteY4" fmla="*/ 2379904 h 3517976"/>
              <a:gd name="connsiteX5" fmla="*/ 3437263 w 3518459"/>
              <a:gd name="connsiteY5" fmla="*/ 3517976 h 3517976"/>
              <a:gd name="connsiteX6" fmla="*/ 0 w 3518459"/>
              <a:gd name="connsiteY6" fmla="*/ 3517976 h 3517976"/>
              <a:gd name="connsiteX7" fmla="*/ 0 w 3518459"/>
              <a:gd name="connsiteY7" fmla="*/ 0 h 3517976"/>
              <a:gd name="connsiteX0" fmla="*/ 0 w 3518459"/>
              <a:gd name="connsiteY0" fmla="*/ 0 h 3517976"/>
              <a:gd name="connsiteX1" fmla="*/ 3437263 w 3518459"/>
              <a:gd name="connsiteY1" fmla="*/ 0 h 3517976"/>
              <a:gd name="connsiteX2" fmla="*/ 2610998 w 3518459"/>
              <a:gd name="connsiteY2" fmla="*/ 132463 h 3517976"/>
              <a:gd name="connsiteX3" fmla="*/ 1850834 w 3518459"/>
              <a:gd name="connsiteY3" fmla="*/ 980762 h 3517976"/>
              <a:gd name="connsiteX4" fmla="*/ 1994052 w 3518459"/>
              <a:gd name="connsiteY4" fmla="*/ 2379904 h 3517976"/>
              <a:gd name="connsiteX5" fmla="*/ 3437263 w 3518459"/>
              <a:gd name="connsiteY5" fmla="*/ 3517976 h 3517976"/>
              <a:gd name="connsiteX6" fmla="*/ 0 w 3518459"/>
              <a:gd name="connsiteY6" fmla="*/ 3517976 h 3517976"/>
              <a:gd name="connsiteX7" fmla="*/ 0 w 3518459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850834 w 3437263"/>
              <a:gd name="connsiteY3" fmla="*/ 980762 h 3517976"/>
              <a:gd name="connsiteX4" fmla="*/ 1994052 w 3437263"/>
              <a:gd name="connsiteY4" fmla="*/ 2379904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850834 w 3437263"/>
              <a:gd name="connsiteY3" fmla="*/ 980762 h 3517976"/>
              <a:gd name="connsiteX4" fmla="*/ 1994052 w 3437263"/>
              <a:gd name="connsiteY4" fmla="*/ 2379904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850834 w 3437263"/>
              <a:gd name="connsiteY3" fmla="*/ 980762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850834 w 3437263"/>
              <a:gd name="connsiteY3" fmla="*/ 980762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762699 w 3437263"/>
              <a:gd name="connsiteY3" fmla="*/ 1476521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762699 w 3437263"/>
              <a:gd name="connsiteY3" fmla="*/ 1476521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762699 w 3437263"/>
              <a:gd name="connsiteY3" fmla="*/ 1476521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762699 w 3437263"/>
              <a:gd name="connsiteY3" fmla="*/ 1476521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762699 w 3437263"/>
              <a:gd name="connsiteY3" fmla="*/ 1476521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  <a:gd name="connsiteX0" fmla="*/ 0 w 3437263"/>
              <a:gd name="connsiteY0" fmla="*/ 0 h 3517976"/>
              <a:gd name="connsiteX1" fmla="*/ 3437263 w 3437263"/>
              <a:gd name="connsiteY1" fmla="*/ 0 h 3517976"/>
              <a:gd name="connsiteX2" fmla="*/ 2610998 w 3437263"/>
              <a:gd name="connsiteY2" fmla="*/ 132463 h 3517976"/>
              <a:gd name="connsiteX3" fmla="*/ 1762699 w 3437263"/>
              <a:gd name="connsiteY3" fmla="*/ 1476521 h 3517976"/>
              <a:gd name="connsiteX4" fmla="*/ 2302524 w 3437263"/>
              <a:gd name="connsiteY4" fmla="*/ 2831596 h 3517976"/>
              <a:gd name="connsiteX5" fmla="*/ 2644049 w 3437263"/>
              <a:gd name="connsiteY5" fmla="*/ 3517976 h 3517976"/>
              <a:gd name="connsiteX6" fmla="*/ 0 w 3437263"/>
              <a:gd name="connsiteY6" fmla="*/ 3517976 h 3517976"/>
              <a:gd name="connsiteX7" fmla="*/ 0 w 3437263"/>
              <a:gd name="connsiteY7" fmla="*/ 0 h 351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263" h="3517976">
                <a:moveTo>
                  <a:pt x="0" y="0"/>
                </a:moveTo>
                <a:lnTo>
                  <a:pt x="3437263" y="0"/>
                </a:lnTo>
                <a:cubicBezTo>
                  <a:pt x="3161841" y="44154"/>
                  <a:pt x="3029640" y="22208"/>
                  <a:pt x="2610998" y="132463"/>
                </a:cubicBezTo>
                <a:cubicBezTo>
                  <a:pt x="2234588" y="406092"/>
                  <a:pt x="1860014" y="596453"/>
                  <a:pt x="1762699" y="1476521"/>
                </a:cubicBezTo>
                <a:cubicBezTo>
                  <a:pt x="1733320" y="2031036"/>
                  <a:pt x="1905917" y="2276524"/>
                  <a:pt x="2302524" y="2831596"/>
                </a:cubicBezTo>
                <a:cubicBezTo>
                  <a:pt x="2368625" y="3078196"/>
                  <a:pt x="2256623" y="3508239"/>
                  <a:pt x="2644049" y="3517976"/>
                </a:cubicBezTo>
                <a:lnTo>
                  <a:pt x="0" y="35179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latinLnBrk="1" hangingPunct="1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10408" y="1282318"/>
            <a:ext cx="3138575" cy="3622471"/>
          </a:xfrm>
          <a:custGeom>
            <a:avLst/>
            <a:gdLst>
              <a:gd name="connsiteX0" fmla="*/ 1578411 w 3138575"/>
              <a:gd name="connsiteY0" fmla="*/ 94556 h 3622470"/>
              <a:gd name="connsiteX1" fmla="*/ 1125622 w 3138575"/>
              <a:gd name="connsiteY1" fmla="*/ 167441 h 3622470"/>
              <a:gd name="connsiteX2" fmla="*/ 642534 w 3138575"/>
              <a:gd name="connsiteY2" fmla="*/ 411638 h 3622470"/>
              <a:gd name="connsiteX3" fmla="*/ 252276 w 3138575"/>
              <a:gd name="connsiteY3" fmla="*/ 884003 h 3622470"/>
              <a:gd name="connsiteX4" fmla="*/ 95034 w 3138575"/>
              <a:gd name="connsiteY4" fmla="*/ 1613823 h 3622470"/>
              <a:gd name="connsiteX5" fmla="*/ 468236 w 3138575"/>
              <a:gd name="connsiteY5" fmla="*/ 2567953 h 3622470"/>
              <a:gd name="connsiteX6" fmla="*/ 657684 w 3138575"/>
              <a:gd name="connsiteY6" fmla="*/ 2886006 h 3622470"/>
              <a:gd name="connsiteX7" fmla="*/ 670952 w 3138575"/>
              <a:gd name="connsiteY7" fmla="*/ 2992034 h 3622470"/>
              <a:gd name="connsiteX8" fmla="*/ 670952 w 3138575"/>
              <a:gd name="connsiteY8" fmla="*/ 2992977 h 3622470"/>
              <a:gd name="connsiteX9" fmla="*/ 670012 w 3138575"/>
              <a:gd name="connsiteY9" fmla="*/ 2999605 h 3622470"/>
              <a:gd name="connsiteX10" fmla="*/ 736305 w 3138575"/>
              <a:gd name="connsiteY10" fmla="*/ 3382972 h 3622470"/>
              <a:gd name="connsiteX11" fmla="*/ 961746 w 3138575"/>
              <a:gd name="connsiteY11" fmla="*/ 3521170 h 3622470"/>
              <a:gd name="connsiteX12" fmla="*/ 974074 w 3138575"/>
              <a:gd name="connsiteY12" fmla="*/ 3523084 h 3622470"/>
              <a:gd name="connsiteX13" fmla="*/ 987318 w 3138575"/>
              <a:gd name="connsiteY13" fmla="*/ 3523084 h 3622470"/>
              <a:gd name="connsiteX14" fmla="*/ 1580292 w 3138575"/>
              <a:gd name="connsiteY14" fmla="*/ 3523084 h 3622470"/>
              <a:gd name="connsiteX15" fmla="*/ 2173291 w 3138575"/>
              <a:gd name="connsiteY15" fmla="*/ 3523084 h 3622470"/>
              <a:gd name="connsiteX16" fmla="*/ 2185594 w 3138575"/>
              <a:gd name="connsiteY16" fmla="*/ 3523084 h 3622470"/>
              <a:gd name="connsiteX17" fmla="*/ 2198863 w 3138575"/>
              <a:gd name="connsiteY17" fmla="*/ 3521170 h 3622470"/>
              <a:gd name="connsiteX18" fmla="*/ 2424304 w 3138575"/>
              <a:gd name="connsiteY18" fmla="*/ 3382972 h 3622470"/>
              <a:gd name="connsiteX19" fmla="*/ 2490597 w 3138575"/>
              <a:gd name="connsiteY19" fmla="*/ 2999605 h 3622470"/>
              <a:gd name="connsiteX20" fmla="*/ 2489656 w 3138575"/>
              <a:gd name="connsiteY20" fmla="*/ 2992034 h 3622470"/>
              <a:gd name="connsiteX21" fmla="*/ 2488715 w 3138575"/>
              <a:gd name="connsiteY21" fmla="*/ 2990148 h 3622470"/>
              <a:gd name="connsiteX22" fmla="*/ 2501984 w 3138575"/>
              <a:gd name="connsiteY22" fmla="*/ 2884121 h 3622470"/>
              <a:gd name="connsiteX23" fmla="*/ 2690466 w 3138575"/>
              <a:gd name="connsiteY23" fmla="*/ 2569868 h 3622470"/>
              <a:gd name="connsiteX24" fmla="*/ 3065574 w 3138575"/>
              <a:gd name="connsiteY24" fmla="*/ 1613823 h 3622470"/>
              <a:gd name="connsiteX25" fmla="*/ 2527556 w 3138575"/>
              <a:gd name="connsiteY25" fmla="*/ 418266 h 3622470"/>
              <a:gd name="connsiteX26" fmla="*/ 1594501 w 3138575"/>
              <a:gd name="connsiteY26" fmla="*/ 94556 h 3622470"/>
              <a:gd name="connsiteX27" fmla="*/ 1578411 w 3138575"/>
              <a:gd name="connsiteY27" fmla="*/ 94556 h 3622470"/>
              <a:gd name="connsiteX28" fmla="*/ 1567287 w 3138575"/>
              <a:gd name="connsiteY28" fmla="*/ 0 h 3622470"/>
              <a:gd name="connsiteX29" fmla="*/ 1584288 w 3138575"/>
              <a:gd name="connsiteY29" fmla="*/ 0 h 3622470"/>
              <a:gd name="connsiteX30" fmla="*/ 2570122 w 3138575"/>
              <a:gd name="connsiteY30" fmla="*/ 342022 h 3622470"/>
              <a:gd name="connsiteX31" fmla="*/ 3138575 w 3138575"/>
              <a:gd name="connsiteY31" fmla="*/ 1605207 h 3622470"/>
              <a:gd name="connsiteX32" fmla="*/ 2742248 w 3138575"/>
              <a:gd name="connsiteY32" fmla="*/ 2615333 h 3622470"/>
              <a:gd name="connsiteX33" fmla="*/ 2543104 w 3138575"/>
              <a:gd name="connsiteY33" fmla="*/ 2947362 h 3622470"/>
              <a:gd name="connsiteX34" fmla="*/ 2529085 w 3138575"/>
              <a:gd name="connsiteY34" fmla="*/ 3059387 h 3622470"/>
              <a:gd name="connsiteX35" fmla="*/ 2530079 w 3138575"/>
              <a:gd name="connsiteY35" fmla="*/ 3061380 h 3622470"/>
              <a:gd name="connsiteX36" fmla="*/ 2531073 w 3138575"/>
              <a:gd name="connsiteY36" fmla="*/ 3069379 h 3622470"/>
              <a:gd name="connsiteX37" fmla="*/ 2461029 w 3138575"/>
              <a:gd name="connsiteY37" fmla="*/ 3474432 h 3622470"/>
              <a:gd name="connsiteX38" fmla="*/ 2222836 w 3138575"/>
              <a:gd name="connsiteY38" fmla="*/ 3620448 h 3622470"/>
              <a:gd name="connsiteX39" fmla="*/ 2208817 w 3138575"/>
              <a:gd name="connsiteY39" fmla="*/ 3622470 h 3622470"/>
              <a:gd name="connsiteX40" fmla="*/ 2195818 w 3138575"/>
              <a:gd name="connsiteY40" fmla="*/ 3622470 h 3622470"/>
              <a:gd name="connsiteX41" fmla="*/ 1569275 w 3138575"/>
              <a:gd name="connsiteY41" fmla="*/ 3622470 h 3622470"/>
              <a:gd name="connsiteX42" fmla="*/ 942757 w 3138575"/>
              <a:gd name="connsiteY42" fmla="*/ 3622470 h 3622470"/>
              <a:gd name="connsiteX43" fmla="*/ 928765 w 3138575"/>
              <a:gd name="connsiteY43" fmla="*/ 3622470 h 3622470"/>
              <a:gd name="connsiteX44" fmla="*/ 915739 w 3138575"/>
              <a:gd name="connsiteY44" fmla="*/ 3620448 h 3622470"/>
              <a:gd name="connsiteX45" fmla="*/ 677546 w 3138575"/>
              <a:gd name="connsiteY45" fmla="*/ 3474432 h 3622470"/>
              <a:gd name="connsiteX46" fmla="*/ 607503 w 3138575"/>
              <a:gd name="connsiteY46" fmla="*/ 3069379 h 3622470"/>
              <a:gd name="connsiteX47" fmla="*/ 608496 w 3138575"/>
              <a:gd name="connsiteY47" fmla="*/ 3062376 h 3622470"/>
              <a:gd name="connsiteX48" fmla="*/ 608496 w 3138575"/>
              <a:gd name="connsiteY48" fmla="*/ 3061380 h 3622470"/>
              <a:gd name="connsiteX49" fmla="*/ 594477 w 3138575"/>
              <a:gd name="connsiteY49" fmla="*/ 2949355 h 3622470"/>
              <a:gd name="connsiteX50" fmla="*/ 394313 w 3138575"/>
              <a:gd name="connsiteY50" fmla="*/ 2613310 h 3622470"/>
              <a:gd name="connsiteX51" fmla="*/ 0 w 3138575"/>
              <a:gd name="connsiteY51" fmla="*/ 1605207 h 3622470"/>
              <a:gd name="connsiteX52" fmla="*/ 166137 w 3138575"/>
              <a:gd name="connsiteY52" fmla="*/ 834104 h 3622470"/>
              <a:gd name="connsiteX53" fmla="*/ 578470 w 3138575"/>
              <a:gd name="connsiteY53" fmla="*/ 335018 h 3622470"/>
              <a:gd name="connsiteX54" fmla="*/ 1088885 w 3138575"/>
              <a:gd name="connsiteY54" fmla="*/ 77008 h 3622470"/>
              <a:gd name="connsiteX55" fmla="*/ 1567287 w 3138575"/>
              <a:gd name="connsiteY55" fmla="*/ 0 h 362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138575" h="3622470">
                <a:moveTo>
                  <a:pt x="1578411" y="94556"/>
                </a:moveTo>
                <a:cubicBezTo>
                  <a:pt x="1431590" y="96442"/>
                  <a:pt x="1275289" y="121984"/>
                  <a:pt x="1125622" y="167441"/>
                </a:cubicBezTo>
                <a:cubicBezTo>
                  <a:pt x="945655" y="222326"/>
                  <a:pt x="783661" y="304696"/>
                  <a:pt x="642534" y="411638"/>
                </a:cubicBezTo>
                <a:cubicBezTo>
                  <a:pt x="475811" y="538493"/>
                  <a:pt x="344141" y="697520"/>
                  <a:pt x="252276" y="884003"/>
                </a:cubicBezTo>
                <a:cubicBezTo>
                  <a:pt x="148059" y="1095086"/>
                  <a:pt x="95034" y="1340255"/>
                  <a:pt x="95034" y="1613823"/>
                </a:cubicBezTo>
                <a:cubicBezTo>
                  <a:pt x="95034" y="1877905"/>
                  <a:pt x="123428" y="2168501"/>
                  <a:pt x="468236" y="2567953"/>
                </a:cubicBezTo>
                <a:cubicBezTo>
                  <a:pt x="589485" y="2708066"/>
                  <a:pt x="637806" y="2817864"/>
                  <a:pt x="657684" y="2886006"/>
                </a:cubicBezTo>
                <a:cubicBezTo>
                  <a:pt x="674740" y="2946606"/>
                  <a:pt x="671893" y="2984462"/>
                  <a:pt x="670952" y="2992034"/>
                </a:cubicBezTo>
                <a:cubicBezTo>
                  <a:pt x="670952" y="2992977"/>
                  <a:pt x="670952" y="2992977"/>
                  <a:pt x="670952" y="2992977"/>
                </a:cubicBezTo>
                <a:cubicBezTo>
                  <a:pt x="670012" y="2999605"/>
                  <a:pt x="670012" y="2999605"/>
                  <a:pt x="670012" y="2999605"/>
                </a:cubicBezTo>
                <a:cubicBezTo>
                  <a:pt x="662412" y="3037462"/>
                  <a:pt x="632112" y="3235316"/>
                  <a:pt x="736305" y="3382972"/>
                </a:cubicBezTo>
                <a:cubicBezTo>
                  <a:pt x="789354" y="3457742"/>
                  <a:pt x="867034" y="3506027"/>
                  <a:pt x="961746" y="3521170"/>
                </a:cubicBezTo>
                <a:cubicBezTo>
                  <a:pt x="974074" y="3523084"/>
                  <a:pt x="974074" y="3523084"/>
                  <a:pt x="974074" y="3523084"/>
                </a:cubicBezTo>
                <a:cubicBezTo>
                  <a:pt x="987318" y="3523084"/>
                  <a:pt x="987318" y="3523084"/>
                  <a:pt x="987318" y="3523084"/>
                </a:cubicBezTo>
                <a:cubicBezTo>
                  <a:pt x="1580292" y="3523084"/>
                  <a:pt x="1580292" y="3523084"/>
                  <a:pt x="1580292" y="3523084"/>
                </a:cubicBezTo>
                <a:cubicBezTo>
                  <a:pt x="2173291" y="3523084"/>
                  <a:pt x="2173291" y="3523084"/>
                  <a:pt x="2173291" y="3523084"/>
                </a:cubicBezTo>
                <a:cubicBezTo>
                  <a:pt x="2185594" y="3523084"/>
                  <a:pt x="2185594" y="3523084"/>
                  <a:pt x="2185594" y="3523084"/>
                </a:cubicBezTo>
                <a:cubicBezTo>
                  <a:pt x="2198863" y="3521170"/>
                  <a:pt x="2198863" y="3521170"/>
                  <a:pt x="2198863" y="3521170"/>
                </a:cubicBezTo>
                <a:cubicBezTo>
                  <a:pt x="2293574" y="3506027"/>
                  <a:pt x="2371254" y="3457742"/>
                  <a:pt x="2424304" y="3382972"/>
                </a:cubicBezTo>
                <a:cubicBezTo>
                  <a:pt x="2528496" y="3235316"/>
                  <a:pt x="2498196" y="3037462"/>
                  <a:pt x="2490597" y="2999605"/>
                </a:cubicBezTo>
                <a:cubicBezTo>
                  <a:pt x="2489656" y="2992034"/>
                  <a:pt x="2489656" y="2992034"/>
                  <a:pt x="2489656" y="2992034"/>
                </a:cubicBezTo>
                <a:cubicBezTo>
                  <a:pt x="2488715" y="2990148"/>
                  <a:pt x="2488715" y="2990148"/>
                  <a:pt x="2488715" y="2990148"/>
                </a:cubicBezTo>
                <a:cubicBezTo>
                  <a:pt x="2487775" y="2982577"/>
                  <a:pt x="2484928" y="2945663"/>
                  <a:pt x="2501984" y="2884121"/>
                </a:cubicBezTo>
                <a:cubicBezTo>
                  <a:pt x="2520921" y="2816922"/>
                  <a:pt x="2569218" y="2708066"/>
                  <a:pt x="2690466" y="2569868"/>
                </a:cubicBezTo>
                <a:cubicBezTo>
                  <a:pt x="3021065" y="2194072"/>
                  <a:pt x="3065574" y="1875076"/>
                  <a:pt x="3065574" y="1613823"/>
                </a:cubicBezTo>
                <a:cubicBezTo>
                  <a:pt x="3065574" y="972974"/>
                  <a:pt x="2772899" y="609493"/>
                  <a:pt x="2527556" y="418266"/>
                </a:cubicBezTo>
                <a:cubicBezTo>
                  <a:pt x="2268943" y="215697"/>
                  <a:pt x="1920372" y="94556"/>
                  <a:pt x="1594501" y="94556"/>
                </a:cubicBezTo>
                <a:cubicBezTo>
                  <a:pt x="1588832" y="94556"/>
                  <a:pt x="1583139" y="94556"/>
                  <a:pt x="1578411" y="94556"/>
                </a:cubicBezTo>
                <a:close/>
                <a:moveTo>
                  <a:pt x="1567287" y="0"/>
                </a:moveTo>
                <a:cubicBezTo>
                  <a:pt x="1572282" y="0"/>
                  <a:pt x="1578298" y="0"/>
                  <a:pt x="1584288" y="0"/>
                </a:cubicBezTo>
                <a:cubicBezTo>
                  <a:pt x="1928592" y="0"/>
                  <a:pt x="2296881" y="127994"/>
                  <a:pt x="2570122" y="342022"/>
                </a:cubicBezTo>
                <a:cubicBezTo>
                  <a:pt x="2829344" y="544065"/>
                  <a:pt x="3138575" y="928107"/>
                  <a:pt x="3138575" y="1605207"/>
                </a:cubicBezTo>
                <a:cubicBezTo>
                  <a:pt x="3138575" y="1881239"/>
                  <a:pt x="3091548" y="2218280"/>
                  <a:pt x="2742248" y="2615333"/>
                </a:cubicBezTo>
                <a:cubicBezTo>
                  <a:pt x="2614141" y="2761349"/>
                  <a:pt x="2563112" y="2876362"/>
                  <a:pt x="2543104" y="2947362"/>
                </a:cubicBezTo>
                <a:cubicBezTo>
                  <a:pt x="2525083" y="3012386"/>
                  <a:pt x="2528091" y="3051388"/>
                  <a:pt x="2529085" y="3059387"/>
                </a:cubicBezTo>
                <a:cubicBezTo>
                  <a:pt x="2529085" y="3059387"/>
                  <a:pt x="2529085" y="3059387"/>
                  <a:pt x="2530079" y="3061380"/>
                </a:cubicBezTo>
                <a:cubicBezTo>
                  <a:pt x="2530079" y="3061380"/>
                  <a:pt x="2530079" y="3061380"/>
                  <a:pt x="2531073" y="3069379"/>
                </a:cubicBezTo>
                <a:cubicBezTo>
                  <a:pt x="2539102" y="3109377"/>
                  <a:pt x="2571116" y="3318424"/>
                  <a:pt x="2461029" y="3474432"/>
                </a:cubicBezTo>
                <a:cubicBezTo>
                  <a:pt x="2404979" y="3553432"/>
                  <a:pt x="2322905" y="3604448"/>
                  <a:pt x="2222836" y="3620448"/>
                </a:cubicBezTo>
                <a:cubicBezTo>
                  <a:pt x="2222836" y="3620448"/>
                  <a:pt x="2222836" y="3620448"/>
                  <a:pt x="2208817" y="3622470"/>
                </a:cubicBezTo>
                <a:cubicBezTo>
                  <a:pt x="2208817" y="3622470"/>
                  <a:pt x="2208817" y="3622470"/>
                  <a:pt x="2195818" y="3622470"/>
                </a:cubicBezTo>
                <a:cubicBezTo>
                  <a:pt x="2195818" y="3622470"/>
                  <a:pt x="2195818" y="3622470"/>
                  <a:pt x="1569275" y="3622470"/>
                </a:cubicBezTo>
                <a:cubicBezTo>
                  <a:pt x="1569275" y="3622470"/>
                  <a:pt x="1569275" y="3622470"/>
                  <a:pt x="942757" y="3622470"/>
                </a:cubicBezTo>
                <a:cubicBezTo>
                  <a:pt x="942757" y="3622470"/>
                  <a:pt x="942757" y="3622470"/>
                  <a:pt x="928765" y="3622470"/>
                </a:cubicBezTo>
                <a:cubicBezTo>
                  <a:pt x="928765" y="3622470"/>
                  <a:pt x="928765" y="3622470"/>
                  <a:pt x="915739" y="3620448"/>
                </a:cubicBezTo>
                <a:cubicBezTo>
                  <a:pt x="815670" y="3604448"/>
                  <a:pt x="733596" y="3553432"/>
                  <a:pt x="677546" y="3474432"/>
                </a:cubicBezTo>
                <a:cubicBezTo>
                  <a:pt x="567459" y="3318424"/>
                  <a:pt x="599473" y="3109377"/>
                  <a:pt x="607503" y="3069379"/>
                </a:cubicBezTo>
                <a:cubicBezTo>
                  <a:pt x="607503" y="3069379"/>
                  <a:pt x="607503" y="3069379"/>
                  <a:pt x="608496" y="3062376"/>
                </a:cubicBezTo>
                <a:cubicBezTo>
                  <a:pt x="608496" y="3062376"/>
                  <a:pt x="608496" y="3062376"/>
                  <a:pt x="608496" y="3061380"/>
                </a:cubicBezTo>
                <a:cubicBezTo>
                  <a:pt x="609490" y="3053380"/>
                  <a:pt x="612498" y="3013382"/>
                  <a:pt x="594477" y="2949355"/>
                </a:cubicBezTo>
                <a:cubicBezTo>
                  <a:pt x="573475" y="2877358"/>
                  <a:pt x="522420" y="2761349"/>
                  <a:pt x="394313" y="2613310"/>
                </a:cubicBezTo>
                <a:cubicBezTo>
                  <a:pt x="30000" y="2191262"/>
                  <a:pt x="0" y="1884228"/>
                  <a:pt x="0" y="1605207"/>
                </a:cubicBezTo>
                <a:cubicBezTo>
                  <a:pt x="0" y="1316164"/>
                  <a:pt x="56024" y="1057127"/>
                  <a:pt x="166137" y="834104"/>
                </a:cubicBezTo>
                <a:cubicBezTo>
                  <a:pt x="263198" y="637072"/>
                  <a:pt x="402316" y="469050"/>
                  <a:pt x="578470" y="335018"/>
                </a:cubicBezTo>
                <a:cubicBezTo>
                  <a:pt x="727580" y="222027"/>
                  <a:pt x="898739" y="134997"/>
                  <a:pt x="1088885" y="77008"/>
                </a:cubicBezTo>
                <a:cubicBezTo>
                  <a:pt x="1247019" y="28980"/>
                  <a:pt x="1412161" y="1992"/>
                  <a:pt x="156728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l" rtl="0"/>
            <a:endParaRPr sz="1351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5" name="Shape 2327"/>
          <p:cNvGrpSpPr/>
          <p:nvPr/>
        </p:nvGrpSpPr>
        <p:grpSpPr>
          <a:xfrm>
            <a:off x="2672390" y="4792340"/>
            <a:ext cx="1217259" cy="1200507"/>
            <a:chOff x="4178498" y="3597275"/>
            <a:chExt cx="779068" cy="768348"/>
          </a:xfrm>
        </p:grpSpPr>
        <p:sp>
          <p:nvSpPr>
            <p:cNvPr id="6" name="Shape 2328"/>
            <p:cNvSpPr/>
            <p:nvPr/>
          </p:nvSpPr>
          <p:spPr>
            <a:xfrm>
              <a:off x="4181475" y="3597275"/>
              <a:ext cx="773113" cy="138112"/>
            </a:xfrm>
            <a:prstGeom prst="rect">
              <a:avLst/>
            </a:prstGeom>
            <a:solidFill>
              <a:schemeClr val="tx1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351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2329"/>
            <p:cNvSpPr/>
            <p:nvPr/>
          </p:nvSpPr>
          <p:spPr>
            <a:xfrm>
              <a:off x="4238625" y="3735387"/>
              <a:ext cx="644524" cy="38417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351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2330"/>
            <p:cNvSpPr/>
            <p:nvPr/>
          </p:nvSpPr>
          <p:spPr>
            <a:xfrm>
              <a:off x="4213225" y="3744912"/>
              <a:ext cx="695325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6" y="119999"/>
                  </a:moveTo>
                  <a:cubicBezTo>
                    <a:pt x="2410" y="119999"/>
                    <a:pt x="628" y="112663"/>
                    <a:pt x="314" y="102183"/>
                  </a:cubicBezTo>
                  <a:cubicBezTo>
                    <a:pt x="0" y="90655"/>
                    <a:pt x="1572" y="80174"/>
                    <a:pt x="3877" y="78602"/>
                  </a:cubicBezTo>
                  <a:cubicBezTo>
                    <a:pt x="115074" y="1572"/>
                    <a:pt x="115074" y="1572"/>
                    <a:pt x="115074" y="1572"/>
                  </a:cubicBezTo>
                  <a:cubicBezTo>
                    <a:pt x="117275" y="0"/>
                    <a:pt x="119371" y="7860"/>
                    <a:pt x="119685" y="19388"/>
                  </a:cubicBezTo>
                  <a:cubicBezTo>
                    <a:pt x="120000" y="30917"/>
                    <a:pt x="118427" y="41397"/>
                    <a:pt x="116227" y="42969"/>
                  </a:cubicBezTo>
                  <a:cubicBezTo>
                    <a:pt x="5030" y="119999"/>
                    <a:pt x="5030" y="119999"/>
                    <a:pt x="5030" y="119999"/>
                  </a:cubicBezTo>
                  <a:cubicBezTo>
                    <a:pt x="4820" y="119999"/>
                    <a:pt x="4611" y="119999"/>
                    <a:pt x="4506" y="119999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351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2331"/>
            <p:cNvSpPr/>
            <p:nvPr/>
          </p:nvSpPr>
          <p:spPr>
            <a:xfrm>
              <a:off x="4213224" y="3857625"/>
              <a:ext cx="695325" cy="138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6" y="119999"/>
                  </a:moveTo>
                  <a:cubicBezTo>
                    <a:pt x="2410" y="119999"/>
                    <a:pt x="628" y="112663"/>
                    <a:pt x="314" y="102183"/>
                  </a:cubicBezTo>
                  <a:cubicBezTo>
                    <a:pt x="0" y="90655"/>
                    <a:pt x="1572" y="80174"/>
                    <a:pt x="3877" y="78602"/>
                  </a:cubicBezTo>
                  <a:cubicBezTo>
                    <a:pt x="115074" y="1572"/>
                    <a:pt x="115074" y="1572"/>
                    <a:pt x="115074" y="1572"/>
                  </a:cubicBezTo>
                  <a:cubicBezTo>
                    <a:pt x="117275" y="0"/>
                    <a:pt x="119371" y="7860"/>
                    <a:pt x="119685" y="19388"/>
                  </a:cubicBezTo>
                  <a:cubicBezTo>
                    <a:pt x="120000" y="30917"/>
                    <a:pt x="118427" y="41397"/>
                    <a:pt x="116227" y="42969"/>
                  </a:cubicBezTo>
                  <a:cubicBezTo>
                    <a:pt x="5030" y="119999"/>
                    <a:pt x="5030" y="119999"/>
                    <a:pt x="5030" y="119999"/>
                  </a:cubicBezTo>
                  <a:cubicBezTo>
                    <a:pt x="4820" y="119999"/>
                    <a:pt x="4611" y="119999"/>
                    <a:pt x="4506" y="119999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351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2332"/>
            <p:cNvSpPr/>
            <p:nvPr/>
          </p:nvSpPr>
          <p:spPr>
            <a:xfrm>
              <a:off x="4213225" y="3968750"/>
              <a:ext cx="695325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6" y="120000"/>
                  </a:moveTo>
                  <a:cubicBezTo>
                    <a:pt x="2410" y="120000"/>
                    <a:pt x="628" y="112173"/>
                    <a:pt x="314" y="101739"/>
                  </a:cubicBezTo>
                  <a:cubicBezTo>
                    <a:pt x="0" y="90782"/>
                    <a:pt x="1572" y="80347"/>
                    <a:pt x="3877" y="78260"/>
                  </a:cubicBezTo>
                  <a:cubicBezTo>
                    <a:pt x="115074" y="1565"/>
                    <a:pt x="115074" y="1565"/>
                    <a:pt x="115074" y="1565"/>
                  </a:cubicBezTo>
                  <a:cubicBezTo>
                    <a:pt x="117275" y="0"/>
                    <a:pt x="119371" y="7826"/>
                    <a:pt x="119685" y="19304"/>
                  </a:cubicBezTo>
                  <a:cubicBezTo>
                    <a:pt x="120000" y="30782"/>
                    <a:pt x="118427" y="41217"/>
                    <a:pt x="116227" y="42782"/>
                  </a:cubicBezTo>
                  <a:cubicBezTo>
                    <a:pt x="5030" y="119478"/>
                    <a:pt x="5030" y="119478"/>
                    <a:pt x="5030" y="119478"/>
                  </a:cubicBezTo>
                  <a:cubicBezTo>
                    <a:pt x="4820" y="119478"/>
                    <a:pt x="4611" y="120000"/>
                    <a:pt x="4506" y="120000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351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2333"/>
            <p:cNvSpPr/>
            <p:nvPr/>
          </p:nvSpPr>
          <p:spPr>
            <a:xfrm>
              <a:off x="4178498" y="4116387"/>
              <a:ext cx="779068" cy="249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15049" y="28507"/>
                  </a:lnTo>
                  <a:cubicBezTo>
                    <a:pt x="103119" y="83707"/>
                    <a:pt x="82915" y="120000"/>
                    <a:pt x="59999" y="120000"/>
                  </a:cubicBezTo>
                  <a:cubicBezTo>
                    <a:pt x="37084" y="120000"/>
                    <a:pt x="16880" y="83707"/>
                    <a:pt x="4950" y="285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rtl="0"/>
              <a:endParaRPr sz="135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33518" y="1634784"/>
            <a:ext cx="2272675" cy="480131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Option 01</a:t>
            </a:r>
            <a:endParaRPr lang="en-US" sz="1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518" y="2475297"/>
            <a:ext cx="2272675" cy="480131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Option 01</a:t>
            </a:r>
            <a:endParaRPr lang="en-US" sz="1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518" y="3315812"/>
            <a:ext cx="2272675" cy="480131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Option 01</a:t>
            </a:r>
            <a:endParaRPr lang="en-US" sz="1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2347" y="4194754"/>
            <a:ext cx="2272675" cy="480131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Option 01</a:t>
            </a:r>
            <a:endParaRPr lang="en-US" sz="1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02603" y="1228875"/>
            <a:ext cx="283280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Title Here.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 </a:t>
            </a: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3591" y="2118072"/>
            <a:ext cx="283280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Title Here.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 </a:t>
            </a: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64578" y="3007270"/>
            <a:ext cx="283280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Title Here.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 </a:t>
            </a: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95566" y="3896467"/>
            <a:ext cx="283280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+mn-ea"/>
                <a:sym typeface="+mn-lt"/>
              </a:rPr>
              <a:t>Title Here.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 Dolor sit. </a:t>
            </a:r>
            <a:r>
              <a:rPr lang="en-US" sz="1200" dirty="0" err="1">
                <a:cs typeface="+mn-ea"/>
                <a:sym typeface="+mn-lt"/>
              </a:rPr>
              <a:t>amet.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consectetur.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elit.</a:t>
            </a:r>
            <a:r>
              <a:rPr lang="en-US" sz="1200" dirty="0">
                <a:cs typeface="+mn-ea"/>
                <a:sym typeface="+mn-lt"/>
              </a:rPr>
              <a:t>. </a:t>
            </a:r>
            <a:r>
              <a:rPr lang="en-US" sz="1200" dirty="0" err="1">
                <a:cs typeface="+mn-ea"/>
                <a:sym typeface="+mn-lt"/>
              </a:rPr>
              <a:t>Lorem.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ipsum.</a:t>
            </a:r>
            <a:r>
              <a:rPr lang="en-US" sz="1200" dirty="0">
                <a:cs typeface="+mn-ea"/>
                <a:sym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1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4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4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54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54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2594505" y="3712634"/>
            <a:ext cx="795867" cy="800100"/>
          </a:xfrm>
          <a:prstGeom prst="ellipse">
            <a:avLst/>
          </a:prstGeom>
          <a:solidFill>
            <a:schemeClr val="accent1">
              <a:alpha val="23921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121884" tIns="60941" rIns="121884" bIns="60941" anchor="ctr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2245255" y="1462620"/>
            <a:ext cx="313267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2245255" y="2800353"/>
            <a:ext cx="313267" cy="590549"/>
          </a:xfrm>
          <a:custGeom>
            <a:avLst/>
            <a:gdLst>
              <a:gd name="T0" fmla="*/ 2147483647 w 68"/>
              <a:gd name="T1" fmla="*/ 0 h 128"/>
              <a:gd name="T2" fmla="*/ 2147483647 w 68"/>
              <a:gd name="T3" fmla="*/ 0 h 128"/>
              <a:gd name="T4" fmla="*/ 2147483647 w 68"/>
              <a:gd name="T5" fmla="*/ 2147483647 h 128"/>
              <a:gd name="T6" fmla="*/ 2147483647 w 68"/>
              <a:gd name="T7" fmla="*/ 2147483647 h 128"/>
              <a:gd name="T8" fmla="*/ 0 w 68"/>
              <a:gd name="T9" fmla="*/ 2147483647 h 128"/>
              <a:gd name="T10" fmla="*/ 0 w 68"/>
              <a:gd name="T11" fmla="*/ 2147483647 h 128"/>
              <a:gd name="T12" fmla="*/ 2147483647 w 68"/>
              <a:gd name="T13" fmla="*/ 0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28"/>
              <a:gd name="T23" fmla="*/ 68 w 68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2647423" y="1462620"/>
            <a:ext cx="313267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3047474" y="1462620"/>
            <a:ext cx="315383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45407" y="1462620"/>
            <a:ext cx="315383" cy="1928283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2647423" y="2396071"/>
            <a:ext cx="313267" cy="994833"/>
          </a:xfrm>
          <a:custGeom>
            <a:avLst/>
            <a:gdLst>
              <a:gd name="T0" fmla="*/ 2147483647 w 68"/>
              <a:gd name="T1" fmla="*/ 0 h 215"/>
              <a:gd name="T2" fmla="*/ 2147483647 w 68"/>
              <a:gd name="T3" fmla="*/ 0 h 215"/>
              <a:gd name="T4" fmla="*/ 2147483647 w 68"/>
              <a:gd name="T5" fmla="*/ 2147483647 h 215"/>
              <a:gd name="T6" fmla="*/ 2147483647 w 68"/>
              <a:gd name="T7" fmla="*/ 2147483647 h 215"/>
              <a:gd name="T8" fmla="*/ 0 w 68"/>
              <a:gd name="T9" fmla="*/ 2147483647 h 215"/>
              <a:gd name="T10" fmla="*/ 0 w 68"/>
              <a:gd name="T11" fmla="*/ 2147483647 h 215"/>
              <a:gd name="T12" fmla="*/ 2147483647 w 68"/>
              <a:gd name="T13" fmla="*/ 0 h 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5"/>
              <a:gd name="T23" fmla="*/ 68 w 68"/>
              <a:gd name="T24" fmla="*/ 215 h 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3047474" y="1979085"/>
            <a:ext cx="315383" cy="1411816"/>
          </a:xfrm>
          <a:custGeom>
            <a:avLst/>
            <a:gdLst>
              <a:gd name="T0" fmla="*/ 2147483647 w 68"/>
              <a:gd name="T1" fmla="*/ 0 h 305"/>
              <a:gd name="T2" fmla="*/ 2147483647 w 68"/>
              <a:gd name="T3" fmla="*/ 0 h 305"/>
              <a:gd name="T4" fmla="*/ 2147483647 w 68"/>
              <a:gd name="T5" fmla="*/ 2147483647 h 305"/>
              <a:gd name="T6" fmla="*/ 2147483647 w 68"/>
              <a:gd name="T7" fmla="*/ 2147483647 h 305"/>
              <a:gd name="T8" fmla="*/ 2147483647 w 68"/>
              <a:gd name="T9" fmla="*/ 2147483647 h 305"/>
              <a:gd name="T10" fmla="*/ 0 w 68"/>
              <a:gd name="T11" fmla="*/ 2147483647 h 305"/>
              <a:gd name="T12" fmla="*/ 0 w 68"/>
              <a:gd name="T13" fmla="*/ 2147483647 h 305"/>
              <a:gd name="T14" fmla="*/ 0 w 68"/>
              <a:gd name="T15" fmla="*/ 2147483647 h 305"/>
              <a:gd name="T16" fmla="*/ 2147483647 w 68"/>
              <a:gd name="T17" fmla="*/ 0 h 3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05"/>
              <a:gd name="T29" fmla="*/ 68 w 68"/>
              <a:gd name="T30" fmla="*/ 305 h 3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3445407" y="1706034"/>
            <a:ext cx="315383" cy="1684867"/>
          </a:xfrm>
          <a:custGeom>
            <a:avLst/>
            <a:gdLst>
              <a:gd name="T0" fmla="*/ 2147483647 w 68"/>
              <a:gd name="T1" fmla="*/ 0 h 364"/>
              <a:gd name="T2" fmla="*/ 2147483647 w 68"/>
              <a:gd name="T3" fmla="*/ 0 h 364"/>
              <a:gd name="T4" fmla="*/ 2147483647 w 68"/>
              <a:gd name="T5" fmla="*/ 2147483647 h 364"/>
              <a:gd name="T6" fmla="*/ 2147483647 w 68"/>
              <a:gd name="T7" fmla="*/ 2147483647 h 364"/>
              <a:gd name="T8" fmla="*/ 2147483647 w 68"/>
              <a:gd name="T9" fmla="*/ 2147483647 h 364"/>
              <a:gd name="T10" fmla="*/ 0 w 68"/>
              <a:gd name="T11" fmla="*/ 2147483647 h 364"/>
              <a:gd name="T12" fmla="*/ 0 w 68"/>
              <a:gd name="T13" fmla="*/ 2147483647 h 364"/>
              <a:gd name="T14" fmla="*/ 0 w 68"/>
              <a:gd name="T15" fmla="*/ 2147483647 h 364"/>
              <a:gd name="T16" fmla="*/ 2147483647 w 68"/>
              <a:gd name="T17" fmla="*/ 0 h 3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4"/>
              <a:gd name="T29" fmla="*/ 68 w 68"/>
              <a:gd name="T30" fmla="*/ 364 h 3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404258" y="1462620"/>
            <a:ext cx="311151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4804307" y="1462620"/>
            <a:ext cx="315383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5206474" y="1462620"/>
            <a:ext cx="315383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5608642" y="1462620"/>
            <a:ext cx="315383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4404258" y="3105152"/>
            <a:ext cx="311151" cy="285749"/>
          </a:xfrm>
          <a:custGeom>
            <a:avLst/>
            <a:gdLst>
              <a:gd name="T0" fmla="*/ 2147483647 w 68"/>
              <a:gd name="T1" fmla="*/ 0 h 62"/>
              <a:gd name="T2" fmla="*/ 2147483647 w 68"/>
              <a:gd name="T3" fmla="*/ 0 h 62"/>
              <a:gd name="T4" fmla="*/ 2147483647 w 68"/>
              <a:gd name="T5" fmla="*/ 2147483647 h 62"/>
              <a:gd name="T6" fmla="*/ 2147483647 w 68"/>
              <a:gd name="T7" fmla="*/ 2147483647 h 62"/>
              <a:gd name="T8" fmla="*/ 0 w 68"/>
              <a:gd name="T9" fmla="*/ 2147483647 h 62"/>
              <a:gd name="T10" fmla="*/ 0 w 68"/>
              <a:gd name="T11" fmla="*/ 2147483647 h 62"/>
              <a:gd name="T12" fmla="*/ 2147483647 w 68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62"/>
              <a:gd name="T23" fmla="*/ 68 w 6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804307" y="2404538"/>
            <a:ext cx="315383" cy="986367"/>
          </a:xfrm>
          <a:custGeom>
            <a:avLst/>
            <a:gdLst>
              <a:gd name="T0" fmla="*/ 2147483647 w 68"/>
              <a:gd name="T1" fmla="*/ 0 h 213"/>
              <a:gd name="T2" fmla="*/ 2147483647 w 68"/>
              <a:gd name="T3" fmla="*/ 0 h 213"/>
              <a:gd name="T4" fmla="*/ 2147483647 w 68"/>
              <a:gd name="T5" fmla="*/ 2147483647 h 213"/>
              <a:gd name="T6" fmla="*/ 2147483647 w 68"/>
              <a:gd name="T7" fmla="*/ 2147483647 h 213"/>
              <a:gd name="T8" fmla="*/ 0 w 68"/>
              <a:gd name="T9" fmla="*/ 2147483647 h 213"/>
              <a:gd name="T10" fmla="*/ 0 w 68"/>
              <a:gd name="T11" fmla="*/ 2147483647 h 213"/>
              <a:gd name="T12" fmla="*/ 2147483647 w 68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3"/>
              <a:gd name="T23" fmla="*/ 68 w 68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5206474" y="1706034"/>
            <a:ext cx="315383" cy="1684867"/>
          </a:xfrm>
          <a:custGeom>
            <a:avLst/>
            <a:gdLst>
              <a:gd name="T0" fmla="*/ 2147483647 w 68"/>
              <a:gd name="T1" fmla="*/ 0 h 364"/>
              <a:gd name="T2" fmla="*/ 2147483647 w 68"/>
              <a:gd name="T3" fmla="*/ 0 h 364"/>
              <a:gd name="T4" fmla="*/ 2147483647 w 68"/>
              <a:gd name="T5" fmla="*/ 2147483647 h 364"/>
              <a:gd name="T6" fmla="*/ 2147483647 w 68"/>
              <a:gd name="T7" fmla="*/ 2147483647 h 364"/>
              <a:gd name="T8" fmla="*/ 2147483647 w 68"/>
              <a:gd name="T9" fmla="*/ 2147483647 h 364"/>
              <a:gd name="T10" fmla="*/ 0 w 68"/>
              <a:gd name="T11" fmla="*/ 2147483647 h 364"/>
              <a:gd name="T12" fmla="*/ 0 w 68"/>
              <a:gd name="T13" fmla="*/ 2147483647 h 364"/>
              <a:gd name="T14" fmla="*/ 0 w 68"/>
              <a:gd name="T15" fmla="*/ 2147483647 h 364"/>
              <a:gd name="T16" fmla="*/ 2147483647 w 68"/>
              <a:gd name="T17" fmla="*/ 0 h 3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4"/>
              <a:gd name="T29" fmla="*/ 68 w 68"/>
              <a:gd name="T30" fmla="*/ 364 h 3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5608642" y="2652186"/>
            <a:ext cx="315383" cy="738716"/>
          </a:xfrm>
          <a:custGeom>
            <a:avLst/>
            <a:gdLst>
              <a:gd name="T0" fmla="*/ 2147483647 w 68"/>
              <a:gd name="T1" fmla="*/ 0 h 160"/>
              <a:gd name="T2" fmla="*/ 2147483647 w 68"/>
              <a:gd name="T3" fmla="*/ 0 h 160"/>
              <a:gd name="T4" fmla="*/ 2147483647 w 68"/>
              <a:gd name="T5" fmla="*/ 2147483647 h 160"/>
              <a:gd name="T6" fmla="*/ 2147483647 w 68"/>
              <a:gd name="T7" fmla="*/ 2147483647 h 160"/>
              <a:gd name="T8" fmla="*/ 0 w 68"/>
              <a:gd name="T9" fmla="*/ 2147483647 h 160"/>
              <a:gd name="T10" fmla="*/ 0 w 68"/>
              <a:gd name="T11" fmla="*/ 2147483647 h 160"/>
              <a:gd name="T12" fmla="*/ 2147483647 w 68"/>
              <a:gd name="T13" fmla="*/ 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60"/>
              <a:gd name="T23" fmla="*/ 68 w 68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6552672" y="1462620"/>
            <a:ext cx="313267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6954840" y="1462620"/>
            <a:ext cx="313267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7357007" y="1462620"/>
            <a:ext cx="313267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3" name="Freeform 25"/>
          <p:cNvSpPr>
            <a:spLocks/>
          </p:cNvSpPr>
          <p:nvPr/>
        </p:nvSpPr>
        <p:spPr bwMode="auto">
          <a:xfrm>
            <a:off x="7757054" y="1462620"/>
            <a:ext cx="315384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7757054" y="1697568"/>
            <a:ext cx="315384" cy="1693333"/>
          </a:xfrm>
          <a:custGeom>
            <a:avLst/>
            <a:gdLst>
              <a:gd name="T0" fmla="*/ 2147483647 w 68"/>
              <a:gd name="T1" fmla="*/ 0 h 366"/>
              <a:gd name="T2" fmla="*/ 2147483647 w 68"/>
              <a:gd name="T3" fmla="*/ 0 h 366"/>
              <a:gd name="T4" fmla="*/ 2147483647 w 68"/>
              <a:gd name="T5" fmla="*/ 2147483647 h 366"/>
              <a:gd name="T6" fmla="*/ 2147483647 w 68"/>
              <a:gd name="T7" fmla="*/ 2147483647 h 366"/>
              <a:gd name="T8" fmla="*/ 2147483647 w 68"/>
              <a:gd name="T9" fmla="*/ 2147483647 h 366"/>
              <a:gd name="T10" fmla="*/ 0 w 68"/>
              <a:gd name="T11" fmla="*/ 2147483647 h 366"/>
              <a:gd name="T12" fmla="*/ 0 w 68"/>
              <a:gd name="T13" fmla="*/ 2147483647 h 366"/>
              <a:gd name="T14" fmla="*/ 0 w 68"/>
              <a:gd name="T15" fmla="*/ 2147483647 h 366"/>
              <a:gd name="T16" fmla="*/ 2147483647 w 68"/>
              <a:gd name="T17" fmla="*/ 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6"/>
              <a:gd name="T29" fmla="*/ 68 w 68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7357007" y="2012953"/>
            <a:ext cx="313267" cy="1377949"/>
          </a:xfrm>
          <a:custGeom>
            <a:avLst/>
            <a:gdLst>
              <a:gd name="T0" fmla="*/ 2147483647 w 68"/>
              <a:gd name="T1" fmla="*/ 0 h 298"/>
              <a:gd name="T2" fmla="*/ 2147483647 w 68"/>
              <a:gd name="T3" fmla="*/ 0 h 298"/>
              <a:gd name="T4" fmla="*/ 2147483647 w 68"/>
              <a:gd name="T5" fmla="*/ 2147483647 h 298"/>
              <a:gd name="T6" fmla="*/ 2147483647 w 68"/>
              <a:gd name="T7" fmla="*/ 2147483647 h 298"/>
              <a:gd name="T8" fmla="*/ 2147483647 w 68"/>
              <a:gd name="T9" fmla="*/ 2147483647 h 298"/>
              <a:gd name="T10" fmla="*/ 0 w 68"/>
              <a:gd name="T11" fmla="*/ 2147483647 h 298"/>
              <a:gd name="T12" fmla="*/ 0 w 68"/>
              <a:gd name="T13" fmla="*/ 2147483647 h 298"/>
              <a:gd name="T14" fmla="*/ 0 w 68"/>
              <a:gd name="T15" fmla="*/ 2147483647 h 298"/>
              <a:gd name="T16" fmla="*/ 2147483647 w 68"/>
              <a:gd name="T17" fmla="*/ 0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298"/>
              <a:gd name="T29" fmla="*/ 68 w 68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6954840" y="2404538"/>
            <a:ext cx="313267" cy="986367"/>
          </a:xfrm>
          <a:custGeom>
            <a:avLst/>
            <a:gdLst>
              <a:gd name="T0" fmla="*/ 2147483647 w 68"/>
              <a:gd name="T1" fmla="*/ 0 h 213"/>
              <a:gd name="T2" fmla="*/ 2147483647 w 68"/>
              <a:gd name="T3" fmla="*/ 0 h 213"/>
              <a:gd name="T4" fmla="*/ 2147483647 w 68"/>
              <a:gd name="T5" fmla="*/ 2147483647 h 213"/>
              <a:gd name="T6" fmla="*/ 2147483647 w 68"/>
              <a:gd name="T7" fmla="*/ 2147483647 h 213"/>
              <a:gd name="T8" fmla="*/ 0 w 68"/>
              <a:gd name="T9" fmla="*/ 2147483647 h 213"/>
              <a:gd name="T10" fmla="*/ 0 w 68"/>
              <a:gd name="T11" fmla="*/ 2147483647 h 213"/>
              <a:gd name="T12" fmla="*/ 2147483647 w 68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3"/>
              <a:gd name="T23" fmla="*/ 68 w 68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6552672" y="2813055"/>
            <a:ext cx="313267" cy="577849"/>
          </a:xfrm>
          <a:custGeom>
            <a:avLst/>
            <a:gdLst>
              <a:gd name="T0" fmla="*/ 2147483647 w 68"/>
              <a:gd name="T1" fmla="*/ 0 h 125"/>
              <a:gd name="T2" fmla="*/ 2147483647 w 68"/>
              <a:gd name="T3" fmla="*/ 0 h 125"/>
              <a:gd name="T4" fmla="*/ 2147483647 w 68"/>
              <a:gd name="T5" fmla="*/ 2147483647 h 125"/>
              <a:gd name="T6" fmla="*/ 2147483647 w 68"/>
              <a:gd name="T7" fmla="*/ 2147483647 h 125"/>
              <a:gd name="T8" fmla="*/ 0 w 68"/>
              <a:gd name="T9" fmla="*/ 2147483647 h 125"/>
              <a:gd name="T10" fmla="*/ 0 w 68"/>
              <a:gd name="T11" fmla="*/ 2147483647 h 125"/>
              <a:gd name="T12" fmla="*/ 2147483647 w 68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25"/>
              <a:gd name="T23" fmla="*/ 68 w 68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8815387" y="1462620"/>
            <a:ext cx="315384" cy="1928283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9213322" y="1462620"/>
            <a:ext cx="315384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9615488" y="1462620"/>
            <a:ext cx="313267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10017655" y="1462620"/>
            <a:ext cx="313267" cy="1928283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10017655" y="1716618"/>
            <a:ext cx="313267" cy="1674283"/>
          </a:xfrm>
          <a:custGeom>
            <a:avLst/>
            <a:gdLst>
              <a:gd name="T0" fmla="*/ 2147483647 w 68"/>
              <a:gd name="T1" fmla="*/ 0 h 362"/>
              <a:gd name="T2" fmla="*/ 2147483647 w 68"/>
              <a:gd name="T3" fmla="*/ 0 h 362"/>
              <a:gd name="T4" fmla="*/ 2147483647 w 68"/>
              <a:gd name="T5" fmla="*/ 2147483647 h 362"/>
              <a:gd name="T6" fmla="*/ 2147483647 w 68"/>
              <a:gd name="T7" fmla="*/ 2147483647 h 362"/>
              <a:gd name="T8" fmla="*/ 2147483647 w 68"/>
              <a:gd name="T9" fmla="*/ 2147483647 h 362"/>
              <a:gd name="T10" fmla="*/ 0 w 68"/>
              <a:gd name="T11" fmla="*/ 2147483647 h 362"/>
              <a:gd name="T12" fmla="*/ 0 w 68"/>
              <a:gd name="T13" fmla="*/ 2147483647 h 362"/>
              <a:gd name="T14" fmla="*/ 0 w 68"/>
              <a:gd name="T15" fmla="*/ 2147483647 h 362"/>
              <a:gd name="T16" fmla="*/ 2147483647 w 68"/>
              <a:gd name="T17" fmla="*/ 0 h 3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2"/>
              <a:gd name="T29" fmla="*/ 68 w 68"/>
              <a:gd name="T30" fmla="*/ 362 h 3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3" name="Freeform 35"/>
          <p:cNvSpPr>
            <a:spLocks/>
          </p:cNvSpPr>
          <p:nvPr/>
        </p:nvSpPr>
        <p:spPr bwMode="auto">
          <a:xfrm>
            <a:off x="9615488" y="1862671"/>
            <a:ext cx="313267" cy="1528233"/>
          </a:xfrm>
          <a:custGeom>
            <a:avLst/>
            <a:gdLst>
              <a:gd name="T0" fmla="*/ 2147483647 w 68"/>
              <a:gd name="T1" fmla="*/ 0 h 330"/>
              <a:gd name="T2" fmla="*/ 2147483647 w 68"/>
              <a:gd name="T3" fmla="*/ 0 h 330"/>
              <a:gd name="T4" fmla="*/ 2147483647 w 68"/>
              <a:gd name="T5" fmla="*/ 2147483647 h 330"/>
              <a:gd name="T6" fmla="*/ 2147483647 w 68"/>
              <a:gd name="T7" fmla="*/ 2147483647 h 330"/>
              <a:gd name="T8" fmla="*/ 2147483647 w 68"/>
              <a:gd name="T9" fmla="*/ 2147483647 h 330"/>
              <a:gd name="T10" fmla="*/ 0 w 68"/>
              <a:gd name="T11" fmla="*/ 2147483647 h 330"/>
              <a:gd name="T12" fmla="*/ 0 w 68"/>
              <a:gd name="T13" fmla="*/ 2147483647 h 330"/>
              <a:gd name="T14" fmla="*/ 0 w 68"/>
              <a:gd name="T15" fmla="*/ 2147483647 h 330"/>
              <a:gd name="T16" fmla="*/ 2147483647 w 68"/>
              <a:gd name="T17" fmla="*/ 0 h 3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30"/>
              <a:gd name="T29" fmla="*/ 68 w 68"/>
              <a:gd name="T30" fmla="*/ 330 h 3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9213322" y="2980270"/>
            <a:ext cx="315384" cy="410633"/>
          </a:xfrm>
          <a:custGeom>
            <a:avLst/>
            <a:gdLst>
              <a:gd name="T0" fmla="*/ 2147483647 w 68"/>
              <a:gd name="T1" fmla="*/ 0 h 89"/>
              <a:gd name="T2" fmla="*/ 2147483647 w 68"/>
              <a:gd name="T3" fmla="*/ 0 h 89"/>
              <a:gd name="T4" fmla="*/ 2147483647 w 68"/>
              <a:gd name="T5" fmla="*/ 2147483647 h 89"/>
              <a:gd name="T6" fmla="*/ 2147483647 w 68"/>
              <a:gd name="T7" fmla="*/ 2147483647 h 89"/>
              <a:gd name="T8" fmla="*/ 0 w 68"/>
              <a:gd name="T9" fmla="*/ 2147483647 h 89"/>
              <a:gd name="T10" fmla="*/ 0 w 68"/>
              <a:gd name="T11" fmla="*/ 2147483647 h 89"/>
              <a:gd name="T12" fmla="*/ 2147483647 w 68"/>
              <a:gd name="T13" fmla="*/ 0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9"/>
              <a:gd name="T23" fmla="*/ 68 w 68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5" name="Freeform 37"/>
          <p:cNvSpPr>
            <a:spLocks/>
          </p:cNvSpPr>
          <p:nvPr/>
        </p:nvSpPr>
        <p:spPr bwMode="auto">
          <a:xfrm>
            <a:off x="8815387" y="2216152"/>
            <a:ext cx="315384" cy="1174749"/>
          </a:xfrm>
          <a:custGeom>
            <a:avLst/>
            <a:gdLst>
              <a:gd name="T0" fmla="*/ 2147483647 w 68"/>
              <a:gd name="T1" fmla="*/ 0 h 254"/>
              <a:gd name="T2" fmla="*/ 2147483647 w 68"/>
              <a:gd name="T3" fmla="*/ 0 h 254"/>
              <a:gd name="T4" fmla="*/ 2147483647 w 68"/>
              <a:gd name="T5" fmla="*/ 2147483647 h 254"/>
              <a:gd name="T6" fmla="*/ 2147483647 w 68"/>
              <a:gd name="T7" fmla="*/ 2147483647 h 254"/>
              <a:gd name="T8" fmla="*/ 2147483647 w 68"/>
              <a:gd name="T9" fmla="*/ 2147483647 h 254"/>
              <a:gd name="T10" fmla="*/ 0 w 68"/>
              <a:gd name="T11" fmla="*/ 2147483647 h 254"/>
              <a:gd name="T12" fmla="*/ 0 w 68"/>
              <a:gd name="T13" fmla="*/ 2147483647 h 254"/>
              <a:gd name="T14" fmla="*/ 0 w 68"/>
              <a:gd name="T15" fmla="*/ 2147483647 h 254"/>
              <a:gd name="T16" fmla="*/ 2147483647 w 68"/>
              <a:gd name="T17" fmla="*/ 0 h 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254"/>
              <a:gd name="T29" fmla="*/ 68 w 68"/>
              <a:gd name="T30" fmla="*/ 254 h 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6940" tIns="48469" rIns="96940" bIns="48469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2785004" y="3898902"/>
            <a:ext cx="421216" cy="42756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4761975" y="3712634"/>
            <a:ext cx="797983" cy="800100"/>
          </a:xfrm>
          <a:prstGeom prst="ellipse">
            <a:avLst/>
          </a:prstGeom>
          <a:solidFill>
            <a:schemeClr val="accent2">
              <a:alpha val="23921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121884" tIns="60941" rIns="121884" bIns="60941" anchor="ctr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6920972" y="3712634"/>
            <a:ext cx="793749" cy="800100"/>
          </a:xfrm>
          <a:prstGeom prst="ellipse">
            <a:avLst/>
          </a:prstGeom>
          <a:solidFill>
            <a:schemeClr val="accent3">
              <a:alpha val="23921"/>
            </a:schemeClr>
          </a:solidFill>
          <a:ln w="12700">
            <a:solidFill>
              <a:schemeClr val="accent3"/>
            </a:solidFill>
            <a:miter lim="800000"/>
            <a:headEnd/>
            <a:tailEnd/>
          </a:ln>
        </p:spPr>
        <p:txBody>
          <a:bodyPr lIns="121884" tIns="60941" rIns="121884" bIns="60941" anchor="ctr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9160406" y="3712634"/>
            <a:ext cx="793749" cy="800100"/>
          </a:xfrm>
          <a:prstGeom prst="ellipse">
            <a:avLst/>
          </a:prstGeom>
          <a:solidFill>
            <a:schemeClr val="accent4">
              <a:alpha val="23921"/>
            </a:schemeClr>
          </a:solidFill>
          <a:ln w="12700">
            <a:solidFill>
              <a:schemeClr val="accent4"/>
            </a:solidFill>
            <a:miter lim="800000"/>
            <a:headEnd/>
            <a:tailEnd/>
          </a:ln>
        </p:spPr>
        <p:txBody>
          <a:bodyPr lIns="121884" tIns="60941" rIns="121884" bIns="60941" anchor="ctr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7149571" y="3979337"/>
            <a:ext cx="330200" cy="266700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4933422" y="3913719"/>
            <a:ext cx="455084" cy="397933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9386888" y="3922187"/>
            <a:ext cx="338667" cy="376767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6940" tIns="48469" rIns="96940" bIns="48469"/>
          <a:lstStyle/>
          <a:p>
            <a:pPr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79072" y="5031322"/>
            <a:ext cx="2226733" cy="6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48469" rIns="96940" bIns="4846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is typed here, or by copying your text later.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442106" y="4624920"/>
            <a:ext cx="1881716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0" rIns="96940" bIns="0">
            <a:spAutoFit/>
          </a:bodyPr>
          <a:lstStyle/>
          <a:p>
            <a:r>
              <a:rPr lang="zh-CN" altLang="en-US" sz="3200" baseline="-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063471" y="5031320"/>
            <a:ext cx="2224616" cy="6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48469" rIns="96940" bIns="4846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is typed here, or by copying your text later.</a:t>
            </a:r>
            <a:endParaRPr lang="zh-CN" altLang="en-US" sz="1467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24388" y="4665137"/>
            <a:ext cx="1881717" cy="2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0" rIns="96940" bIns="0">
            <a:spAutoFit/>
          </a:bodyPr>
          <a:lstStyle/>
          <a:p>
            <a:r>
              <a:rPr lang="zh-CN" altLang="en-US" sz="2667" b="1" baseline="-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16122" y="5031320"/>
            <a:ext cx="2226733" cy="6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48469" rIns="96940" bIns="4846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is typed here, or by copying your text later.</a:t>
            </a:r>
            <a:endParaRPr lang="zh-CN" altLang="en-US" sz="1467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779156" y="4665137"/>
            <a:ext cx="1881717" cy="2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0" rIns="96940" bIns="0">
            <a:spAutoFit/>
          </a:bodyPr>
          <a:lstStyle/>
          <a:p>
            <a:r>
              <a:rPr lang="zh-CN" altLang="en-US" sz="2667" b="1" baseline="-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455558" y="5031322"/>
            <a:ext cx="2224617" cy="6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48469" rIns="96940" bIns="4846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is typed here, or by copying your text later.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016474" y="4665137"/>
            <a:ext cx="1881716" cy="2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40" tIns="0" rIns="96940" bIns="0">
            <a:spAutoFit/>
          </a:bodyPr>
          <a:lstStyle/>
          <a:p>
            <a:r>
              <a:rPr lang="zh-CN" altLang="en-US" sz="2667" b="1" baseline="-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52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3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8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9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52971" y="2276872"/>
            <a:ext cx="770485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B85DD5"/>
                </a:solidFill>
                <a:cs typeface="+mn-ea"/>
                <a:sym typeface="+mn-lt"/>
              </a:rPr>
              <a:t>Thank you!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4123" y="3501008"/>
            <a:ext cx="691276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39302A"/>
                </a:solidFill>
                <a:cs typeface="+mn-ea"/>
                <a:sym typeface="+mn-lt"/>
              </a:rPr>
              <a:t>Your content to play here, or through your copy, paste in this box, and select only the text.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98" y="-68603"/>
            <a:ext cx="4449077" cy="69266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838"/>
            <a:ext cx="1273051" cy="1891162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2D755076-29A0-4816-82D9-AC5C3B9F9CE3}"/>
              </a:ext>
            </a:extLst>
          </p:cNvPr>
          <p:cNvSpPr/>
          <p:nvPr/>
        </p:nvSpPr>
        <p:spPr>
          <a:xfrm>
            <a:off x="630878" y="91658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3">
            <a:hlinkClick r:id="rId5"/>
            <a:extLst>
              <a:ext uri="{FF2B5EF4-FFF2-40B4-BE49-F238E27FC236}">
                <a16:creationId xmlns:a16="http://schemas.microsoft.com/office/drawing/2014/main" id="{FE7F24BE-8A40-42F9-B365-70C5C8CE82C4}"/>
              </a:ext>
            </a:extLst>
          </p:cNvPr>
          <p:cNvSpPr txBox="1"/>
          <p:nvPr/>
        </p:nvSpPr>
        <p:spPr>
          <a:xfrm>
            <a:off x="1057027" y="652534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u"/>
      </p:transition>
    </mc:Choice>
    <mc:Fallback xmlns="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3003100" y="2055645"/>
            <a:ext cx="198477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01.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64939" y="4116240"/>
            <a:ext cx="7519154" cy="4729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template.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reporty, sales marketing, chart.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dataa.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496125" y="3100578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/>
                </a:solidFill>
                <a:cs typeface="+mn-ea"/>
                <a:sym typeface="+mn-lt"/>
              </a:rPr>
              <a:t>Click to add your title.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98" y="-68603"/>
            <a:ext cx="4449077" cy="69266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838"/>
            <a:ext cx="1273051" cy="18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6" name="Group 14546"/>
          <p:cNvGrpSpPr/>
          <p:nvPr/>
        </p:nvGrpSpPr>
        <p:grpSpPr>
          <a:xfrm>
            <a:off x="8126469" y="2068721"/>
            <a:ext cx="3033781" cy="3073513"/>
            <a:chOff x="0" y="-63500"/>
            <a:chExt cx="6067562" cy="6147026"/>
          </a:xfrm>
        </p:grpSpPr>
        <p:sp>
          <p:nvSpPr>
            <p:cNvPr id="14541" name="Shape 14541"/>
            <p:cNvSpPr/>
            <p:nvPr/>
          </p:nvSpPr>
          <p:spPr>
            <a:xfrm>
              <a:off x="2133434" y="2333161"/>
              <a:ext cx="3884602" cy="1008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92500"/>
            </a:bodyPr>
            <a:lstStyle>
              <a:lvl1pPr algn="just">
                <a:lnSpc>
                  <a:spcPct val="120000"/>
                </a:lnSpc>
                <a:defRPr sz="25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Dummy text is also used to station the appearance .</a:t>
              </a:r>
            </a:p>
          </p:txBody>
        </p:sp>
        <p:sp>
          <p:nvSpPr>
            <p:cNvPr id="14542" name="Shape 14542"/>
            <p:cNvSpPr/>
            <p:nvPr/>
          </p:nvSpPr>
          <p:spPr>
            <a:xfrm>
              <a:off x="0" y="-63500"/>
              <a:ext cx="4855961" cy="958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15700"/>
                </a:lnSpc>
                <a:spcBef>
                  <a:spcPts val="600"/>
                </a:spcBef>
                <a:defRPr sz="4000" spc="-239" baseline="15000">
                  <a:solidFill>
                    <a:srgbClr val="A6AAA9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lnSpc>
                  <a:spcPct val="100000"/>
                </a:lnSpc>
                <a:defRPr sz="1800" spc="0" baseline="0">
                  <a:solidFill>
                    <a:srgbClr val="000000"/>
                  </a:solidFill>
                </a:defRPr>
              </a:pPr>
              <a:r>
                <a:rPr lang="en-US" sz="2000" spc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Arrow Process.</a:t>
              </a:r>
            </a:p>
          </p:txBody>
        </p:sp>
        <p:sp>
          <p:nvSpPr>
            <p:cNvPr id="14543" name="Shape 14543"/>
            <p:cNvSpPr/>
            <p:nvPr/>
          </p:nvSpPr>
          <p:spPr>
            <a:xfrm>
              <a:off x="184696" y="2192516"/>
              <a:ext cx="1948738" cy="1017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22900"/>
                </a:lnSpc>
                <a:spcBef>
                  <a:spcPts val="10000"/>
                </a:spcBef>
                <a:defRPr sz="10000" cap="all" spc="-600" baseline="5999">
                  <a:solidFill>
                    <a:srgbClr val="02AF96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00000"/>
                </a:lnSpc>
                <a:defRPr sz="1800" cap="none" spc="0" baseline="0">
                  <a:solidFill>
                    <a:srgbClr val="000000"/>
                  </a:solidFill>
                </a:defRPr>
              </a:pPr>
              <a:r>
                <a:rPr sz="3467" spc="-3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95%</a:t>
              </a:r>
            </a:p>
          </p:txBody>
        </p:sp>
        <p:sp>
          <p:nvSpPr>
            <p:cNvPr id="14544" name="Shape 14544"/>
            <p:cNvSpPr/>
            <p:nvPr/>
          </p:nvSpPr>
          <p:spPr>
            <a:xfrm>
              <a:off x="0" y="3950320"/>
              <a:ext cx="6067562" cy="2133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lnSpcReduction="10000"/>
            </a:bodyPr>
            <a:lstStyle>
              <a:lvl1pPr algn="just" defTabSz="751205">
                <a:lnSpc>
                  <a:spcPct val="120000"/>
                </a:lnSpc>
                <a:defRPr sz="2275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Dummy text is also also used to show the appearance of of the different typefaces and layouts, and in general content filler text for layouts, non-readability is of great importance.</a:t>
              </a:r>
            </a:p>
          </p:txBody>
        </p:sp>
        <p:sp>
          <p:nvSpPr>
            <p:cNvPr id="14545" name="Shape 14545"/>
            <p:cNvSpPr/>
            <p:nvPr/>
          </p:nvSpPr>
          <p:spPr>
            <a:xfrm>
              <a:off x="0" y="692261"/>
              <a:ext cx="5816282" cy="958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just">
                <a:lnSpc>
                  <a:spcPct val="120000"/>
                </a:lnSpc>
                <a:defRPr sz="25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Dummy text is also used to station the appearance .</a:t>
              </a:r>
            </a:p>
          </p:txBody>
        </p:sp>
      </p:grpSp>
      <p:grpSp>
        <p:nvGrpSpPr>
          <p:cNvPr id="14549" name="Group 14549"/>
          <p:cNvGrpSpPr/>
          <p:nvPr/>
        </p:nvGrpSpPr>
        <p:grpSpPr>
          <a:xfrm>
            <a:off x="1970900" y="2836272"/>
            <a:ext cx="1995795" cy="789552"/>
            <a:chOff x="0" y="-85531"/>
            <a:chExt cx="3991588" cy="1579100"/>
          </a:xfrm>
        </p:grpSpPr>
        <p:sp>
          <p:nvSpPr>
            <p:cNvPr id="14547" name="Shape 14547"/>
            <p:cNvSpPr/>
            <p:nvPr/>
          </p:nvSpPr>
          <p:spPr>
            <a:xfrm>
              <a:off x="0" y="-85531"/>
              <a:ext cx="3991588" cy="615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02AF95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7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Subtitle Goes Here.</a:t>
              </a:r>
            </a:p>
          </p:txBody>
        </p:sp>
        <p:sp>
          <p:nvSpPr>
            <p:cNvPr id="14548" name="Shape 14548"/>
            <p:cNvSpPr/>
            <p:nvPr/>
          </p:nvSpPr>
          <p:spPr>
            <a:xfrm>
              <a:off x="0" y="551216"/>
              <a:ext cx="3823021" cy="942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24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sp>
        <p:nvSpPr>
          <p:cNvPr id="14550" name="Shape 14550"/>
          <p:cNvSpPr/>
          <p:nvPr/>
        </p:nvSpPr>
        <p:spPr>
          <a:xfrm>
            <a:off x="1259592" y="3045220"/>
            <a:ext cx="459948" cy="46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8" y="19589"/>
                </a:moveTo>
                <a:lnTo>
                  <a:pt x="20546" y="19589"/>
                </a:lnTo>
                <a:lnTo>
                  <a:pt x="20985" y="19676"/>
                </a:lnTo>
                <a:lnTo>
                  <a:pt x="21249" y="19851"/>
                </a:lnTo>
                <a:lnTo>
                  <a:pt x="21512" y="20288"/>
                </a:lnTo>
                <a:lnTo>
                  <a:pt x="21600" y="20638"/>
                </a:lnTo>
                <a:lnTo>
                  <a:pt x="21512" y="20900"/>
                </a:lnTo>
                <a:lnTo>
                  <a:pt x="21249" y="21338"/>
                </a:lnTo>
                <a:lnTo>
                  <a:pt x="20985" y="21513"/>
                </a:lnTo>
                <a:lnTo>
                  <a:pt x="20546" y="21600"/>
                </a:lnTo>
                <a:lnTo>
                  <a:pt x="878" y="21600"/>
                </a:lnTo>
                <a:lnTo>
                  <a:pt x="615" y="21513"/>
                </a:lnTo>
                <a:lnTo>
                  <a:pt x="263" y="21338"/>
                </a:lnTo>
                <a:lnTo>
                  <a:pt x="88" y="20900"/>
                </a:lnTo>
                <a:lnTo>
                  <a:pt x="0" y="20638"/>
                </a:lnTo>
                <a:lnTo>
                  <a:pt x="88" y="20288"/>
                </a:lnTo>
                <a:lnTo>
                  <a:pt x="263" y="19851"/>
                </a:lnTo>
                <a:lnTo>
                  <a:pt x="615" y="19676"/>
                </a:lnTo>
                <a:lnTo>
                  <a:pt x="878" y="19589"/>
                </a:lnTo>
                <a:close/>
                <a:moveTo>
                  <a:pt x="14224" y="8395"/>
                </a:moveTo>
                <a:lnTo>
                  <a:pt x="14224" y="17140"/>
                </a:lnTo>
                <a:lnTo>
                  <a:pt x="17122" y="17140"/>
                </a:lnTo>
                <a:lnTo>
                  <a:pt x="17122" y="8395"/>
                </a:lnTo>
                <a:lnTo>
                  <a:pt x="14224" y="8395"/>
                </a:lnTo>
                <a:close/>
                <a:moveTo>
                  <a:pt x="9307" y="8395"/>
                </a:moveTo>
                <a:lnTo>
                  <a:pt x="9307" y="17140"/>
                </a:lnTo>
                <a:lnTo>
                  <a:pt x="12293" y="17140"/>
                </a:lnTo>
                <a:lnTo>
                  <a:pt x="12293" y="8395"/>
                </a:lnTo>
                <a:lnTo>
                  <a:pt x="9307" y="8395"/>
                </a:lnTo>
                <a:close/>
                <a:moveTo>
                  <a:pt x="4390" y="8395"/>
                </a:moveTo>
                <a:lnTo>
                  <a:pt x="4390" y="17140"/>
                </a:lnTo>
                <a:lnTo>
                  <a:pt x="7376" y="17140"/>
                </a:lnTo>
                <a:lnTo>
                  <a:pt x="7376" y="8395"/>
                </a:lnTo>
                <a:lnTo>
                  <a:pt x="4390" y="8395"/>
                </a:lnTo>
                <a:close/>
                <a:moveTo>
                  <a:pt x="2195" y="7258"/>
                </a:moveTo>
                <a:lnTo>
                  <a:pt x="19317" y="7258"/>
                </a:lnTo>
                <a:lnTo>
                  <a:pt x="19580" y="7433"/>
                </a:lnTo>
                <a:lnTo>
                  <a:pt x="19844" y="7521"/>
                </a:lnTo>
                <a:lnTo>
                  <a:pt x="19844" y="8133"/>
                </a:lnTo>
                <a:lnTo>
                  <a:pt x="19580" y="8220"/>
                </a:lnTo>
                <a:lnTo>
                  <a:pt x="19317" y="8395"/>
                </a:lnTo>
                <a:lnTo>
                  <a:pt x="19141" y="8395"/>
                </a:lnTo>
                <a:lnTo>
                  <a:pt x="19141" y="17140"/>
                </a:lnTo>
                <a:lnTo>
                  <a:pt x="19756" y="17140"/>
                </a:lnTo>
                <a:lnTo>
                  <a:pt x="20107" y="17402"/>
                </a:lnTo>
                <a:lnTo>
                  <a:pt x="20283" y="17665"/>
                </a:lnTo>
                <a:lnTo>
                  <a:pt x="20371" y="18102"/>
                </a:lnTo>
                <a:lnTo>
                  <a:pt x="20283" y="18452"/>
                </a:lnTo>
                <a:lnTo>
                  <a:pt x="20107" y="18714"/>
                </a:lnTo>
                <a:lnTo>
                  <a:pt x="19756" y="19064"/>
                </a:lnTo>
                <a:lnTo>
                  <a:pt x="1844" y="19064"/>
                </a:lnTo>
                <a:lnTo>
                  <a:pt x="1493" y="18714"/>
                </a:lnTo>
                <a:lnTo>
                  <a:pt x="1317" y="18452"/>
                </a:lnTo>
                <a:lnTo>
                  <a:pt x="1229" y="18102"/>
                </a:lnTo>
                <a:lnTo>
                  <a:pt x="1317" y="17665"/>
                </a:lnTo>
                <a:lnTo>
                  <a:pt x="1493" y="17402"/>
                </a:lnTo>
                <a:lnTo>
                  <a:pt x="1844" y="17140"/>
                </a:lnTo>
                <a:lnTo>
                  <a:pt x="2459" y="17140"/>
                </a:lnTo>
                <a:lnTo>
                  <a:pt x="2459" y="8395"/>
                </a:lnTo>
                <a:lnTo>
                  <a:pt x="2195" y="8395"/>
                </a:lnTo>
                <a:lnTo>
                  <a:pt x="2020" y="8220"/>
                </a:lnTo>
                <a:lnTo>
                  <a:pt x="1756" y="8133"/>
                </a:lnTo>
                <a:lnTo>
                  <a:pt x="1756" y="7521"/>
                </a:lnTo>
                <a:lnTo>
                  <a:pt x="2020" y="7433"/>
                </a:lnTo>
                <a:lnTo>
                  <a:pt x="2195" y="7258"/>
                </a:lnTo>
                <a:close/>
                <a:moveTo>
                  <a:pt x="10800" y="0"/>
                </a:moveTo>
                <a:lnTo>
                  <a:pt x="11239" y="175"/>
                </a:lnTo>
                <a:lnTo>
                  <a:pt x="20985" y="4547"/>
                </a:lnTo>
                <a:lnTo>
                  <a:pt x="21512" y="5072"/>
                </a:lnTo>
                <a:lnTo>
                  <a:pt x="21600" y="5509"/>
                </a:lnTo>
                <a:lnTo>
                  <a:pt x="21512" y="5947"/>
                </a:lnTo>
                <a:lnTo>
                  <a:pt x="21337" y="6209"/>
                </a:lnTo>
                <a:lnTo>
                  <a:pt x="20985" y="6296"/>
                </a:lnTo>
                <a:lnTo>
                  <a:pt x="20546" y="6471"/>
                </a:lnTo>
                <a:lnTo>
                  <a:pt x="615" y="6471"/>
                </a:lnTo>
                <a:lnTo>
                  <a:pt x="351" y="6209"/>
                </a:lnTo>
                <a:lnTo>
                  <a:pt x="88" y="6034"/>
                </a:lnTo>
                <a:lnTo>
                  <a:pt x="0" y="5597"/>
                </a:lnTo>
                <a:lnTo>
                  <a:pt x="0" y="5334"/>
                </a:lnTo>
                <a:lnTo>
                  <a:pt x="88" y="5072"/>
                </a:lnTo>
                <a:lnTo>
                  <a:pt x="615" y="4547"/>
                </a:lnTo>
                <a:lnTo>
                  <a:pt x="10361" y="175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2860" tIns="22860" rIns="22860" bIns="22860"/>
          <a:lstStyle/>
          <a:p>
            <a:pPr defTabSz="457189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2400" dirty="0">
              <a:cs typeface="+mn-ea"/>
              <a:sym typeface="+mn-lt"/>
            </a:endParaRPr>
          </a:p>
        </p:txBody>
      </p:sp>
      <p:grpSp>
        <p:nvGrpSpPr>
          <p:cNvPr id="14553" name="Group 14553"/>
          <p:cNvGrpSpPr/>
          <p:nvPr/>
        </p:nvGrpSpPr>
        <p:grpSpPr>
          <a:xfrm>
            <a:off x="1995289" y="3714088"/>
            <a:ext cx="2105758" cy="924043"/>
            <a:chOff x="0" y="-354514"/>
            <a:chExt cx="4211514" cy="1848083"/>
          </a:xfrm>
        </p:grpSpPr>
        <p:sp>
          <p:nvSpPr>
            <p:cNvPr id="14551" name="Shape 14551"/>
            <p:cNvSpPr/>
            <p:nvPr/>
          </p:nvSpPr>
          <p:spPr>
            <a:xfrm>
              <a:off x="0" y="-354514"/>
              <a:ext cx="4211514" cy="884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79BF43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7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Subtitle Goes Here.</a:t>
              </a:r>
            </a:p>
          </p:txBody>
        </p:sp>
        <p:sp>
          <p:nvSpPr>
            <p:cNvPr id="14552" name="Shape 14552"/>
            <p:cNvSpPr/>
            <p:nvPr/>
          </p:nvSpPr>
          <p:spPr>
            <a:xfrm>
              <a:off x="0" y="551216"/>
              <a:ext cx="3823021" cy="942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24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sp>
        <p:nvSpPr>
          <p:cNvPr id="14554" name="Shape 14554"/>
          <p:cNvSpPr/>
          <p:nvPr/>
        </p:nvSpPr>
        <p:spPr>
          <a:xfrm>
            <a:off x="1235202" y="4008363"/>
            <a:ext cx="508727" cy="476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600" extrusionOk="0">
                <a:moveTo>
                  <a:pt x="10682" y="0"/>
                </a:moveTo>
                <a:cubicBezTo>
                  <a:pt x="10457" y="0"/>
                  <a:pt x="10232" y="92"/>
                  <a:pt x="10050" y="261"/>
                </a:cubicBezTo>
                <a:lnTo>
                  <a:pt x="342" y="9283"/>
                </a:lnTo>
                <a:cubicBezTo>
                  <a:pt x="-64" y="9661"/>
                  <a:pt x="-118" y="10310"/>
                  <a:pt x="231" y="10750"/>
                </a:cubicBezTo>
                <a:cubicBezTo>
                  <a:pt x="581" y="11189"/>
                  <a:pt x="1202" y="11248"/>
                  <a:pt x="1607" y="10870"/>
                </a:cubicBezTo>
                <a:lnTo>
                  <a:pt x="10682" y="2431"/>
                </a:lnTo>
                <a:lnTo>
                  <a:pt x="19757" y="10870"/>
                </a:lnTo>
                <a:cubicBezTo>
                  <a:pt x="19940" y="11041"/>
                  <a:pt x="20165" y="11132"/>
                  <a:pt x="20389" y="11132"/>
                </a:cubicBezTo>
                <a:cubicBezTo>
                  <a:pt x="20663" y="11132"/>
                  <a:pt x="20940" y="10991"/>
                  <a:pt x="21133" y="10750"/>
                </a:cubicBezTo>
                <a:cubicBezTo>
                  <a:pt x="21482" y="10310"/>
                  <a:pt x="21429" y="9661"/>
                  <a:pt x="21022" y="9283"/>
                </a:cubicBezTo>
                <a:lnTo>
                  <a:pt x="11314" y="261"/>
                </a:lnTo>
                <a:cubicBezTo>
                  <a:pt x="11132" y="92"/>
                  <a:pt x="10907" y="0"/>
                  <a:pt x="10682" y="0"/>
                </a:cubicBezTo>
                <a:close/>
                <a:moveTo>
                  <a:pt x="10459" y="3999"/>
                </a:moveTo>
                <a:lnTo>
                  <a:pt x="3150" y="10810"/>
                </a:lnTo>
                <a:cubicBezTo>
                  <a:pt x="3044" y="10909"/>
                  <a:pt x="2983" y="11061"/>
                  <a:pt x="2983" y="11212"/>
                </a:cubicBezTo>
                <a:lnTo>
                  <a:pt x="2983" y="21057"/>
                </a:lnTo>
                <a:cubicBezTo>
                  <a:pt x="2983" y="21347"/>
                  <a:pt x="3197" y="21600"/>
                  <a:pt x="3466" y="21600"/>
                </a:cubicBezTo>
                <a:lnTo>
                  <a:pt x="18083" y="21600"/>
                </a:lnTo>
                <a:cubicBezTo>
                  <a:pt x="18351" y="21600"/>
                  <a:pt x="18586" y="21347"/>
                  <a:pt x="18586" y="21057"/>
                </a:cubicBezTo>
                <a:lnTo>
                  <a:pt x="18586" y="11212"/>
                </a:lnTo>
                <a:cubicBezTo>
                  <a:pt x="18586" y="11061"/>
                  <a:pt x="18524" y="10909"/>
                  <a:pt x="18418" y="10810"/>
                </a:cubicBezTo>
                <a:cubicBezTo>
                  <a:pt x="18418" y="10810"/>
                  <a:pt x="11091" y="3999"/>
                  <a:pt x="11091" y="3999"/>
                </a:cubicBezTo>
                <a:cubicBezTo>
                  <a:pt x="10909" y="3830"/>
                  <a:pt x="10640" y="3830"/>
                  <a:pt x="10459" y="3999"/>
                </a:cubicBezTo>
                <a:close/>
                <a:moveTo>
                  <a:pt x="10775" y="5084"/>
                </a:moveTo>
                <a:lnTo>
                  <a:pt x="17600" y="11453"/>
                </a:lnTo>
                <a:cubicBezTo>
                  <a:pt x="17600" y="11453"/>
                  <a:pt x="17600" y="20535"/>
                  <a:pt x="17600" y="20535"/>
                </a:cubicBezTo>
                <a:lnTo>
                  <a:pt x="3950" y="20535"/>
                </a:lnTo>
                <a:lnTo>
                  <a:pt x="3950" y="11453"/>
                </a:lnTo>
                <a:lnTo>
                  <a:pt x="10775" y="5084"/>
                </a:lnTo>
                <a:close/>
                <a:moveTo>
                  <a:pt x="5419" y="14788"/>
                </a:moveTo>
                <a:cubicBezTo>
                  <a:pt x="4812" y="14788"/>
                  <a:pt x="4173" y="15077"/>
                  <a:pt x="4173" y="15833"/>
                </a:cubicBezTo>
                <a:cubicBezTo>
                  <a:pt x="4173" y="16196"/>
                  <a:pt x="4285" y="16578"/>
                  <a:pt x="4936" y="16758"/>
                </a:cubicBezTo>
                <a:lnTo>
                  <a:pt x="5754" y="16979"/>
                </a:lnTo>
                <a:cubicBezTo>
                  <a:pt x="5999" y="17045"/>
                  <a:pt x="6051" y="17204"/>
                  <a:pt x="6051" y="17340"/>
                </a:cubicBezTo>
                <a:cubicBezTo>
                  <a:pt x="6051" y="17567"/>
                  <a:pt x="5846" y="17782"/>
                  <a:pt x="5475" y="17782"/>
                </a:cubicBezTo>
                <a:cubicBezTo>
                  <a:pt x="4750" y="17782"/>
                  <a:pt x="4860" y="17180"/>
                  <a:pt x="4471" y="17180"/>
                </a:cubicBezTo>
                <a:cubicBezTo>
                  <a:pt x="4297" y="17180"/>
                  <a:pt x="4173" y="17312"/>
                  <a:pt x="4173" y="17501"/>
                </a:cubicBezTo>
                <a:cubicBezTo>
                  <a:pt x="4173" y="17869"/>
                  <a:pt x="4567" y="18345"/>
                  <a:pt x="5475" y="18345"/>
                </a:cubicBezTo>
                <a:cubicBezTo>
                  <a:pt x="6340" y="18345"/>
                  <a:pt x="6777" y="17893"/>
                  <a:pt x="6777" y="17280"/>
                </a:cubicBezTo>
                <a:cubicBezTo>
                  <a:pt x="6776" y="16883"/>
                  <a:pt x="6614" y="16456"/>
                  <a:pt x="5958" y="16295"/>
                </a:cubicBezTo>
                <a:lnTo>
                  <a:pt x="5345" y="16155"/>
                </a:lnTo>
                <a:cubicBezTo>
                  <a:pt x="5117" y="16099"/>
                  <a:pt x="4861" y="16030"/>
                  <a:pt x="4861" y="15793"/>
                </a:cubicBezTo>
                <a:cubicBezTo>
                  <a:pt x="4861" y="15556"/>
                  <a:pt x="5049" y="15391"/>
                  <a:pt x="5382" y="15391"/>
                </a:cubicBezTo>
                <a:cubicBezTo>
                  <a:pt x="6050" y="15391"/>
                  <a:pt x="5979" y="15894"/>
                  <a:pt x="6312" y="15894"/>
                </a:cubicBezTo>
                <a:cubicBezTo>
                  <a:pt x="6487" y="15894"/>
                  <a:pt x="6647" y="15786"/>
                  <a:pt x="6647" y="15592"/>
                </a:cubicBezTo>
                <a:cubicBezTo>
                  <a:pt x="6647" y="15139"/>
                  <a:pt x="5979" y="14788"/>
                  <a:pt x="5419" y="14788"/>
                </a:cubicBezTo>
                <a:close/>
                <a:moveTo>
                  <a:pt x="8729" y="14788"/>
                </a:moveTo>
                <a:cubicBezTo>
                  <a:pt x="7697" y="14788"/>
                  <a:pt x="7149" y="15539"/>
                  <a:pt x="7149" y="16537"/>
                </a:cubicBezTo>
                <a:cubicBezTo>
                  <a:pt x="7149" y="17565"/>
                  <a:pt x="7600" y="18345"/>
                  <a:pt x="8729" y="18345"/>
                </a:cubicBezTo>
                <a:cubicBezTo>
                  <a:pt x="9803" y="18345"/>
                  <a:pt x="10329" y="17494"/>
                  <a:pt x="10329" y="16537"/>
                </a:cubicBezTo>
                <a:cubicBezTo>
                  <a:pt x="10329" y="15539"/>
                  <a:pt x="9759" y="14788"/>
                  <a:pt x="8729" y="14788"/>
                </a:cubicBezTo>
                <a:close/>
                <a:moveTo>
                  <a:pt x="11668" y="14788"/>
                </a:moveTo>
                <a:cubicBezTo>
                  <a:pt x="11450" y="14788"/>
                  <a:pt x="11314" y="14939"/>
                  <a:pt x="11314" y="15170"/>
                </a:cubicBezTo>
                <a:lnTo>
                  <a:pt x="11314" y="17802"/>
                </a:lnTo>
                <a:cubicBezTo>
                  <a:pt x="11314" y="18147"/>
                  <a:pt x="11471" y="18244"/>
                  <a:pt x="11723" y="18244"/>
                </a:cubicBezTo>
                <a:lnTo>
                  <a:pt x="13230" y="18244"/>
                </a:lnTo>
                <a:cubicBezTo>
                  <a:pt x="13434" y="18244"/>
                  <a:pt x="13583" y="18137"/>
                  <a:pt x="13583" y="17923"/>
                </a:cubicBezTo>
                <a:cubicBezTo>
                  <a:pt x="13583" y="17711"/>
                  <a:pt x="13434" y="17601"/>
                  <a:pt x="13230" y="17601"/>
                </a:cubicBezTo>
                <a:lnTo>
                  <a:pt x="12021" y="17601"/>
                </a:lnTo>
                <a:lnTo>
                  <a:pt x="12021" y="15170"/>
                </a:lnTo>
                <a:cubicBezTo>
                  <a:pt x="12021" y="14939"/>
                  <a:pt x="11887" y="14788"/>
                  <a:pt x="11668" y="14788"/>
                </a:cubicBezTo>
                <a:close/>
                <a:moveTo>
                  <a:pt x="14104" y="14788"/>
                </a:moveTo>
                <a:cubicBezTo>
                  <a:pt x="13850" y="14788"/>
                  <a:pt x="13695" y="14905"/>
                  <a:pt x="13695" y="15251"/>
                </a:cubicBezTo>
                <a:lnTo>
                  <a:pt x="13695" y="17742"/>
                </a:lnTo>
                <a:cubicBezTo>
                  <a:pt x="13695" y="18086"/>
                  <a:pt x="13850" y="18184"/>
                  <a:pt x="14104" y="18184"/>
                </a:cubicBezTo>
                <a:lnTo>
                  <a:pt x="14959" y="18184"/>
                </a:lnTo>
                <a:cubicBezTo>
                  <a:pt x="15917" y="18184"/>
                  <a:pt x="16484" y="17572"/>
                  <a:pt x="16484" y="16496"/>
                </a:cubicBezTo>
                <a:cubicBezTo>
                  <a:pt x="16484" y="15165"/>
                  <a:pt x="15761" y="14788"/>
                  <a:pt x="14978" y="14788"/>
                </a:cubicBezTo>
                <a:lnTo>
                  <a:pt x="14104" y="14788"/>
                </a:lnTo>
                <a:close/>
                <a:moveTo>
                  <a:pt x="8729" y="15411"/>
                </a:moveTo>
                <a:cubicBezTo>
                  <a:pt x="9314" y="15411"/>
                  <a:pt x="9603" y="15884"/>
                  <a:pt x="9603" y="16537"/>
                </a:cubicBezTo>
                <a:cubicBezTo>
                  <a:pt x="9603" y="17188"/>
                  <a:pt x="9380" y="17722"/>
                  <a:pt x="8729" y="17722"/>
                </a:cubicBezTo>
                <a:cubicBezTo>
                  <a:pt x="8055" y="17722"/>
                  <a:pt x="7855" y="17188"/>
                  <a:pt x="7855" y="16537"/>
                </a:cubicBezTo>
                <a:cubicBezTo>
                  <a:pt x="7855" y="15884"/>
                  <a:pt x="8143" y="15411"/>
                  <a:pt x="8729" y="15411"/>
                </a:cubicBezTo>
                <a:close/>
                <a:moveTo>
                  <a:pt x="14401" y="15411"/>
                </a:moveTo>
                <a:lnTo>
                  <a:pt x="14996" y="15411"/>
                </a:lnTo>
                <a:cubicBezTo>
                  <a:pt x="15521" y="15411"/>
                  <a:pt x="15759" y="15826"/>
                  <a:pt x="15759" y="16496"/>
                </a:cubicBezTo>
                <a:cubicBezTo>
                  <a:pt x="15759" y="17021"/>
                  <a:pt x="15587" y="17561"/>
                  <a:pt x="15015" y="17561"/>
                </a:cubicBezTo>
                <a:lnTo>
                  <a:pt x="14401" y="17561"/>
                </a:lnTo>
                <a:cubicBezTo>
                  <a:pt x="14401" y="17561"/>
                  <a:pt x="14401" y="15411"/>
                  <a:pt x="14401" y="1541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4557" name="Group 14557"/>
          <p:cNvGrpSpPr/>
          <p:nvPr/>
        </p:nvGrpSpPr>
        <p:grpSpPr>
          <a:xfrm>
            <a:off x="1997689" y="1823965"/>
            <a:ext cx="2380644" cy="789552"/>
            <a:chOff x="0" y="-85531"/>
            <a:chExt cx="4761286" cy="1579100"/>
          </a:xfrm>
        </p:grpSpPr>
        <p:sp>
          <p:nvSpPr>
            <p:cNvPr id="14555" name="Shape 14555"/>
            <p:cNvSpPr/>
            <p:nvPr/>
          </p:nvSpPr>
          <p:spPr>
            <a:xfrm>
              <a:off x="0" y="-85531"/>
              <a:ext cx="4761286" cy="615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3AA5DD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7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Subtitle Goes Here.</a:t>
              </a:r>
            </a:p>
          </p:txBody>
        </p:sp>
        <p:sp>
          <p:nvSpPr>
            <p:cNvPr id="14556" name="Shape 14556"/>
            <p:cNvSpPr/>
            <p:nvPr/>
          </p:nvSpPr>
          <p:spPr>
            <a:xfrm>
              <a:off x="0" y="551216"/>
              <a:ext cx="3823021" cy="942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24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sp>
        <p:nvSpPr>
          <p:cNvPr id="14558" name="Shape 14558"/>
          <p:cNvSpPr/>
          <p:nvPr/>
        </p:nvSpPr>
        <p:spPr>
          <a:xfrm>
            <a:off x="1232802" y="2007017"/>
            <a:ext cx="513528" cy="51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411" extrusionOk="0">
                <a:moveTo>
                  <a:pt x="11932" y="10025"/>
                </a:moveTo>
                <a:cubicBezTo>
                  <a:pt x="11932" y="10766"/>
                  <a:pt x="11338" y="11365"/>
                  <a:pt x="10602" y="11365"/>
                </a:cubicBezTo>
                <a:cubicBezTo>
                  <a:pt x="9875" y="11365"/>
                  <a:pt x="9281" y="10766"/>
                  <a:pt x="9281" y="10025"/>
                </a:cubicBezTo>
                <a:cubicBezTo>
                  <a:pt x="9281" y="9288"/>
                  <a:pt x="9875" y="8683"/>
                  <a:pt x="10602" y="8683"/>
                </a:cubicBezTo>
                <a:cubicBezTo>
                  <a:pt x="11338" y="8683"/>
                  <a:pt x="11932" y="9288"/>
                  <a:pt x="11932" y="10025"/>
                </a:cubicBezTo>
                <a:cubicBezTo>
                  <a:pt x="11932" y="10025"/>
                  <a:pt x="11932" y="10025"/>
                  <a:pt x="11932" y="10025"/>
                </a:cubicBezTo>
                <a:close/>
                <a:moveTo>
                  <a:pt x="7952" y="10025"/>
                </a:moveTo>
                <a:cubicBezTo>
                  <a:pt x="7952" y="11502"/>
                  <a:pt x="9144" y="12707"/>
                  <a:pt x="10602" y="12707"/>
                </a:cubicBezTo>
                <a:cubicBezTo>
                  <a:pt x="12067" y="12707"/>
                  <a:pt x="13255" y="11502"/>
                  <a:pt x="13255" y="10025"/>
                </a:cubicBezTo>
                <a:cubicBezTo>
                  <a:pt x="13255" y="8547"/>
                  <a:pt x="12067" y="7346"/>
                  <a:pt x="10602" y="7346"/>
                </a:cubicBezTo>
                <a:cubicBezTo>
                  <a:pt x="9144" y="7346"/>
                  <a:pt x="7952" y="8547"/>
                  <a:pt x="7952" y="10025"/>
                </a:cubicBezTo>
                <a:cubicBezTo>
                  <a:pt x="7952" y="10025"/>
                  <a:pt x="7952" y="10025"/>
                  <a:pt x="7952" y="10025"/>
                </a:cubicBezTo>
                <a:close/>
                <a:moveTo>
                  <a:pt x="19692" y="11169"/>
                </a:moveTo>
                <a:cubicBezTo>
                  <a:pt x="19441" y="11420"/>
                  <a:pt x="19007" y="11420"/>
                  <a:pt x="18755" y="11169"/>
                </a:cubicBezTo>
                <a:lnTo>
                  <a:pt x="11544" y="3884"/>
                </a:lnTo>
                <a:lnTo>
                  <a:pt x="12013" y="3411"/>
                </a:lnTo>
                <a:cubicBezTo>
                  <a:pt x="12177" y="3243"/>
                  <a:pt x="12301" y="3053"/>
                  <a:pt x="12396" y="2849"/>
                </a:cubicBezTo>
                <a:lnTo>
                  <a:pt x="19692" y="10221"/>
                </a:lnTo>
                <a:cubicBezTo>
                  <a:pt x="19948" y="10485"/>
                  <a:pt x="19948" y="10906"/>
                  <a:pt x="19692" y="11169"/>
                </a:cubicBezTo>
                <a:cubicBezTo>
                  <a:pt x="19692" y="11169"/>
                  <a:pt x="19692" y="11169"/>
                  <a:pt x="19692" y="11169"/>
                </a:cubicBezTo>
                <a:close/>
                <a:moveTo>
                  <a:pt x="17233" y="20070"/>
                </a:moveTo>
                <a:lnTo>
                  <a:pt x="14582" y="20070"/>
                </a:lnTo>
                <a:lnTo>
                  <a:pt x="14582" y="15383"/>
                </a:lnTo>
                <a:cubicBezTo>
                  <a:pt x="14582" y="14642"/>
                  <a:pt x="13990" y="14042"/>
                  <a:pt x="13255" y="14042"/>
                </a:cubicBezTo>
                <a:lnTo>
                  <a:pt x="7952" y="14042"/>
                </a:lnTo>
                <a:cubicBezTo>
                  <a:pt x="7220" y="14042"/>
                  <a:pt x="6629" y="14642"/>
                  <a:pt x="6629" y="15383"/>
                </a:cubicBezTo>
                <a:lnTo>
                  <a:pt x="6629" y="20070"/>
                </a:lnTo>
                <a:lnTo>
                  <a:pt x="3976" y="20070"/>
                </a:lnTo>
                <a:lnTo>
                  <a:pt x="3976" y="11529"/>
                </a:lnTo>
                <a:lnTo>
                  <a:pt x="10602" y="4829"/>
                </a:lnTo>
                <a:lnTo>
                  <a:pt x="17233" y="11529"/>
                </a:lnTo>
                <a:cubicBezTo>
                  <a:pt x="17233" y="11529"/>
                  <a:pt x="17233" y="20070"/>
                  <a:pt x="17233" y="20070"/>
                </a:cubicBezTo>
                <a:close/>
                <a:moveTo>
                  <a:pt x="2456" y="11169"/>
                </a:moveTo>
                <a:cubicBezTo>
                  <a:pt x="2204" y="11420"/>
                  <a:pt x="1771" y="11420"/>
                  <a:pt x="1518" y="11169"/>
                </a:cubicBezTo>
                <a:cubicBezTo>
                  <a:pt x="1260" y="10906"/>
                  <a:pt x="1260" y="10485"/>
                  <a:pt x="1518" y="10221"/>
                </a:cubicBezTo>
                <a:lnTo>
                  <a:pt x="8817" y="2849"/>
                </a:lnTo>
                <a:cubicBezTo>
                  <a:pt x="8912" y="3053"/>
                  <a:pt x="9034" y="3243"/>
                  <a:pt x="9200" y="3411"/>
                </a:cubicBezTo>
                <a:lnTo>
                  <a:pt x="9668" y="3884"/>
                </a:lnTo>
                <a:cubicBezTo>
                  <a:pt x="9668" y="3884"/>
                  <a:pt x="2456" y="11169"/>
                  <a:pt x="2456" y="11169"/>
                </a:cubicBezTo>
                <a:close/>
                <a:moveTo>
                  <a:pt x="10137" y="1516"/>
                </a:moveTo>
                <a:cubicBezTo>
                  <a:pt x="10260" y="1388"/>
                  <a:pt x="10429" y="1320"/>
                  <a:pt x="10602" y="1320"/>
                </a:cubicBezTo>
                <a:cubicBezTo>
                  <a:pt x="10783" y="1320"/>
                  <a:pt x="10950" y="1388"/>
                  <a:pt x="11073" y="1516"/>
                </a:cubicBezTo>
                <a:cubicBezTo>
                  <a:pt x="11332" y="1776"/>
                  <a:pt x="11332" y="2202"/>
                  <a:pt x="11073" y="2462"/>
                </a:cubicBezTo>
                <a:lnTo>
                  <a:pt x="10602" y="2939"/>
                </a:lnTo>
                <a:lnTo>
                  <a:pt x="10137" y="2462"/>
                </a:lnTo>
                <a:cubicBezTo>
                  <a:pt x="9878" y="2202"/>
                  <a:pt x="9878" y="1776"/>
                  <a:pt x="10137" y="1516"/>
                </a:cubicBezTo>
                <a:cubicBezTo>
                  <a:pt x="10137" y="1516"/>
                  <a:pt x="10137" y="1516"/>
                  <a:pt x="10137" y="1516"/>
                </a:cubicBezTo>
                <a:close/>
                <a:moveTo>
                  <a:pt x="20631" y="9276"/>
                </a:moveTo>
                <a:lnTo>
                  <a:pt x="12013" y="565"/>
                </a:lnTo>
                <a:cubicBezTo>
                  <a:pt x="11259" y="-189"/>
                  <a:pt x="9950" y="-189"/>
                  <a:pt x="9200" y="565"/>
                </a:cubicBezTo>
                <a:lnTo>
                  <a:pt x="581" y="9276"/>
                </a:lnTo>
                <a:cubicBezTo>
                  <a:pt x="-194" y="10057"/>
                  <a:pt x="-194" y="11333"/>
                  <a:pt x="581" y="12116"/>
                </a:cubicBezTo>
                <a:cubicBezTo>
                  <a:pt x="959" y="12497"/>
                  <a:pt x="1455" y="12707"/>
                  <a:pt x="1987" y="12707"/>
                </a:cubicBezTo>
                <a:cubicBezTo>
                  <a:pt x="2217" y="12707"/>
                  <a:pt x="2441" y="12656"/>
                  <a:pt x="2652" y="12582"/>
                </a:cubicBezTo>
                <a:lnTo>
                  <a:pt x="2652" y="20070"/>
                </a:lnTo>
                <a:cubicBezTo>
                  <a:pt x="2652" y="20810"/>
                  <a:pt x="3247" y="21411"/>
                  <a:pt x="3976" y="21411"/>
                </a:cubicBezTo>
                <a:lnTo>
                  <a:pt x="6629" y="21411"/>
                </a:lnTo>
                <a:cubicBezTo>
                  <a:pt x="7361" y="21411"/>
                  <a:pt x="7952" y="20810"/>
                  <a:pt x="7952" y="20070"/>
                </a:cubicBezTo>
                <a:lnTo>
                  <a:pt x="7952" y="15383"/>
                </a:lnTo>
                <a:lnTo>
                  <a:pt x="13255" y="15383"/>
                </a:lnTo>
                <a:lnTo>
                  <a:pt x="13255" y="20070"/>
                </a:lnTo>
                <a:cubicBezTo>
                  <a:pt x="13255" y="20810"/>
                  <a:pt x="13851" y="21411"/>
                  <a:pt x="14582" y="21411"/>
                </a:cubicBezTo>
                <a:lnTo>
                  <a:pt x="17233" y="21411"/>
                </a:lnTo>
                <a:cubicBezTo>
                  <a:pt x="17965" y="21411"/>
                  <a:pt x="18562" y="20810"/>
                  <a:pt x="18562" y="20070"/>
                </a:cubicBezTo>
                <a:lnTo>
                  <a:pt x="18562" y="12582"/>
                </a:lnTo>
                <a:cubicBezTo>
                  <a:pt x="18770" y="12656"/>
                  <a:pt x="18992" y="12707"/>
                  <a:pt x="19223" y="12707"/>
                </a:cubicBezTo>
                <a:cubicBezTo>
                  <a:pt x="19754" y="12707"/>
                  <a:pt x="20255" y="12497"/>
                  <a:pt x="20631" y="12116"/>
                </a:cubicBezTo>
                <a:cubicBezTo>
                  <a:pt x="21406" y="11333"/>
                  <a:pt x="21406" y="10057"/>
                  <a:pt x="20631" y="9276"/>
                </a:cubicBezTo>
                <a:cubicBezTo>
                  <a:pt x="20631" y="9276"/>
                  <a:pt x="20631" y="9276"/>
                  <a:pt x="20631" y="927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4561" name="Group 14561"/>
          <p:cNvGrpSpPr/>
          <p:nvPr/>
        </p:nvGrpSpPr>
        <p:grpSpPr>
          <a:xfrm>
            <a:off x="1995289" y="4776395"/>
            <a:ext cx="2079061" cy="874043"/>
            <a:chOff x="0" y="-254514"/>
            <a:chExt cx="4158120" cy="1748083"/>
          </a:xfrm>
        </p:grpSpPr>
        <p:sp>
          <p:nvSpPr>
            <p:cNvPr id="14559" name="Shape 14559"/>
            <p:cNvSpPr/>
            <p:nvPr/>
          </p:nvSpPr>
          <p:spPr>
            <a:xfrm>
              <a:off x="0" y="-254514"/>
              <a:ext cx="4158120" cy="784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FBAE17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7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Subtitle Goes Here.</a:t>
              </a:r>
            </a:p>
          </p:txBody>
        </p:sp>
        <p:sp>
          <p:nvSpPr>
            <p:cNvPr id="14560" name="Shape 14560"/>
            <p:cNvSpPr/>
            <p:nvPr/>
          </p:nvSpPr>
          <p:spPr>
            <a:xfrm>
              <a:off x="0" y="551216"/>
              <a:ext cx="3823021" cy="942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24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is simple dummy text of the printing.</a:t>
              </a:r>
            </a:p>
          </p:txBody>
        </p:sp>
      </p:grpSp>
      <p:sp>
        <p:nvSpPr>
          <p:cNvPr id="14562" name="Shape 14562"/>
          <p:cNvSpPr/>
          <p:nvPr/>
        </p:nvSpPr>
        <p:spPr>
          <a:xfrm>
            <a:off x="1235202" y="4985723"/>
            <a:ext cx="508727" cy="476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600" extrusionOk="0">
                <a:moveTo>
                  <a:pt x="10682" y="0"/>
                </a:moveTo>
                <a:cubicBezTo>
                  <a:pt x="10457" y="0"/>
                  <a:pt x="10232" y="92"/>
                  <a:pt x="10050" y="261"/>
                </a:cubicBezTo>
                <a:lnTo>
                  <a:pt x="342" y="9283"/>
                </a:lnTo>
                <a:cubicBezTo>
                  <a:pt x="-64" y="9661"/>
                  <a:pt x="-118" y="10310"/>
                  <a:pt x="231" y="10750"/>
                </a:cubicBezTo>
                <a:cubicBezTo>
                  <a:pt x="581" y="11189"/>
                  <a:pt x="1202" y="11248"/>
                  <a:pt x="1607" y="10870"/>
                </a:cubicBezTo>
                <a:lnTo>
                  <a:pt x="10682" y="2431"/>
                </a:lnTo>
                <a:lnTo>
                  <a:pt x="19757" y="10870"/>
                </a:lnTo>
                <a:cubicBezTo>
                  <a:pt x="19940" y="11041"/>
                  <a:pt x="20165" y="11132"/>
                  <a:pt x="20389" y="11132"/>
                </a:cubicBezTo>
                <a:cubicBezTo>
                  <a:pt x="20663" y="11132"/>
                  <a:pt x="20940" y="10991"/>
                  <a:pt x="21133" y="10750"/>
                </a:cubicBezTo>
                <a:cubicBezTo>
                  <a:pt x="21482" y="10310"/>
                  <a:pt x="21429" y="9661"/>
                  <a:pt x="21022" y="9283"/>
                </a:cubicBezTo>
                <a:lnTo>
                  <a:pt x="11314" y="261"/>
                </a:lnTo>
                <a:cubicBezTo>
                  <a:pt x="11132" y="92"/>
                  <a:pt x="10907" y="0"/>
                  <a:pt x="10682" y="0"/>
                </a:cubicBezTo>
                <a:close/>
                <a:moveTo>
                  <a:pt x="10459" y="3999"/>
                </a:moveTo>
                <a:lnTo>
                  <a:pt x="3150" y="10810"/>
                </a:lnTo>
                <a:cubicBezTo>
                  <a:pt x="3044" y="10909"/>
                  <a:pt x="2983" y="11061"/>
                  <a:pt x="2983" y="11212"/>
                </a:cubicBezTo>
                <a:lnTo>
                  <a:pt x="2983" y="21057"/>
                </a:lnTo>
                <a:cubicBezTo>
                  <a:pt x="2983" y="21347"/>
                  <a:pt x="3197" y="21600"/>
                  <a:pt x="3466" y="21600"/>
                </a:cubicBezTo>
                <a:lnTo>
                  <a:pt x="18083" y="21600"/>
                </a:lnTo>
                <a:cubicBezTo>
                  <a:pt x="18351" y="21600"/>
                  <a:pt x="18586" y="21347"/>
                  <a:pt x="18586" y="21057"/>
                </a:cubicBezTo>
                <a:lnTo>
                  <a:pt x="18586" y="11212"/>
                </a:lnTo>
                <a:cubicBezTo>
                  <a:pt x="18586" y="11061"/>
                  <a:pt x="18524" y="10909"/>
                  <a:pt x="18418" y="10810"/>
                </a:cubicBezTo>
                <a:cubicBezTo>
                  <a:pt x="18418" y="10810"/>
                  <a:pt x="11091" y="3999"/>
                  <a:pt x="11091" y="3999"/>
                </a:cubicBezTo>
                <a:cubicBezTo>
                  <a:pt x="10909" y="3830"/>
                  <a:pt x="10640" y="3830"/>
                  <a:pt x="10459" y="3999"/>
                </a:cubicBezTo>
                <a:close/>
                <a:moveTo>
                  <a:pt x="10775" y="5084"/>
                </a:moveTo>
                <a:lnTo>
                  <a:pt x="17600" y="11453"/>
                </a:lnTo>
                <a:cubicBezTo>
                  <a:pt x="17600" y="11453"/>
                  <a:pt x="17600" y="20535"/>
                  <a:pt x="17600" y="20535"/>
                </a:cubicBezTo>
                <a:lnTo>
                  <a:pt x="3950" y="20535"/>
                </a:lnTo>
                <a:lnTo>
                  <a:pt x="3950" y="11453"/>
                </a:lnTo>
                <a:lnTo>
                  <a:pt x="10775" y="5084"/>
                </a:lnTo>
                <a:close/>
                <a:moveTo>
                  <a:pt x="5419" y="14788"/>
                </a:moveTo>
                <a:cubicBezTo>
                  <a:pt x="4812" y="14788"/>
                  <a:pt x="4173" y="15077"/>
                  <a:pt x="4173" y="15833"/>
                </a:cubicBezTo>
                <a:cubicBezTo>
                  <a:pt x="4173" y="16196"/>
                  <a:pt x="4285" y="16578"/>
                  <a:pt x="4936" y="16758"/>
                </a:cubicBezTo>
                <a:lnTo>
                  <a:pt x="5754" y="16979"/>
                </a:lnTo>
                <a:cubicBezTo>
                  <a:pt x="5999" y="17045"/>
                  <a:pt x="6051" y="17204"/>
                  <a:pt x="6051" y="17340"/>
                </a:cubicBezTo>
                <a:cubicBezTo>
                  <a:pt x="6051" y="17567"/>
                  <a:pt x="5846" y="17782"/>
                  <a:pt x="5475" y="17782"/>
                </a:cubicBezTo>
                <a:cubicBezTo>
                  <a:pt x="4750" y="17782"/>
                  <a:pt x="4860" y="17180"/>
                  <a:pt x="4471" y="17180"/>
                </a:cubicBezTo>
                <a:cubicBezTo>
                  <a:pt x="4297" y="17180"/>
                  <a:pt x="4173" y="17312"/>
                  <a:pt x="4173" y="17501"/>
                </a:cubicBezTo>
                <a:cubicBezTo>
                  <a:pt x="4173" y="17869"/>
                  <a:pt x="4567" y="18345"/>
                  <a:pt x="5475" y="18345"/>
                </a:cubicBezTo>
                <a:cubicBezTo>
                  <a:pt x="6340" y="18345"/>
                  <a:pt x="6777" y="17893"/>
                  <a:pt x="6777" y="17280"/>
                </a:cubicBezTo>
                <a:cubicBezTo>
                  <a:pt x="6776" y="16883"/>
                  <a:pt x="6614" y="16456"/>
                  <a:pt x="5958" y="16295"/>
                </a:cubicBezTo>
                <a:lnTo>
                  <a:pt x="5345" y="16155"/>
                </a:lnTo>
                <a:cubicBezTo>
                  <a:pt x="5117" y="16099"/>
                  <a:pt x="4861" y="16030"/>
                  <a:pt x="4861" y="15793"/>
                </a:cubicBezTo>
                <a:cubicBezTo>
                  <a:pt x="4861" y="15556"/>
                  <a:pt x="5049" y="15391"/>
                  <a:pt x="5382" y="15391"/>
                </a:cubicBezTo>
                <a:cubicBezTo>
                  <a:pt x="6050" y="15391"/>
                  <a:pt x="5979" y="15894"/>
                  <a:pt x="6312" y="15894"/>
                </a:cubicBezTo>
                <a:cubicBezTo>
                  <a:pt x="6487" y="15894"/>
                  <a:pt x="6647" y="15786"/>
                  <a:pt x="6647" y="15592"/>
                </a:cubicBezTo>
                <a:cubicBezTo>
                  <a:pt x="6647" y="15139"/>
                  <a:pt x="5979" y="14788"/>
                  <a:pt x="5419" y="14788"/>
                </a:cubicBezTo>
                <a:close/>
                <a:moveTo>
                  <a:pt x="8729" y="14788"/>
                </a:moveTo>
                <a:cubicBezTo>
                  <a:pt x="7697" y="14788"/>
                  <a:pt x="7149" y="15539"/>
                  <a:pt x="7149" y="16537"/>
                </a:cubicBezTo>
                <a:cubicBezTo>
                  <a:pt x="7149" y="17565"/>
                  <a:pt x="7600" y="18345"/>
                  <a:pt x="8729" y="18345"/>
                </a:cubicBezTo>
                <a:cubicBezTo>
                  <a:pt x="9803" y="18345"/>
                  <a:pt x="10329" y="17494"/>
                  <a:pt x="10329" y="16537"/>
                </a:cubicBezTo>
                <a:cubicBezTo>
                  <a:pt x="10329" y="15539"/>
                  <a:pt x="9759" y="14788"/>
                  <a:pt x="8729" y="14788"/>
                </a:cubicBezTo>
                <a:close/>
                <a:moveTo>
                  <a:pt x="11668" y="14788"/>
                </a:moveTo>
                <a:cubicBezTo>
                  <a:pt x="11450" y="14788"/>
                  <a:pt x="11314" y="14939"/>
                  <a:pt x="11314" y="15170"/>
                </a:cubicBezTo>
                <a:lnTo>
                  <a:pt x="11314" y="17802"/>
                </a:lnTo>
                <a:cubicBezTo>
                  <a:pt x="11314" y="18147"/>
                  <a:pt x="11471" y="18244"/>
                  <a:pt x="11723" y="18244"/>
                </a:cubicBezTo>
                <a:lnTo>
                  <a:pt x="13230" y="18244"/>
                </a:lnTo>
                <a:cubicBezTo>
                  <a:pt x="13434" y="18244"/>
                  <a:pt x="13583" y="18137"/>
                  <a:pt x="13583" y="17923"/>
                </a:cubicBezTo>
                <a:cubicBezTo>
                  <a:pt x="13583" y="17711"/>
                  <a:pt x="13434" y="17601"/>
                  <a:pt x="13230" y="17601"/>
                </a:cubicBezTo>
                <a:lnTo>
                  <a:pt x="12021" y="17601"/>
                </a:lnTo>
                <a:lnTo>
                  <a:pt x="12021" y="15170"/>
                </a:lnTo>
                <a:cubicBezTo>
                  <a:pt x="12021" y="14939"/>
                  <a:pt x="11887" y="14788"/>
                  <a:pt x="11668" y="14788"/>
                </a:cubicBezTo>
                <a:close/>
                <a:moveTo>
                  <a:pt x="14104" y="14788"/>
                </a:moveTo>
                <a:cubicBezTo>
                  <a:pt x="13850" y="14788"/>
                  <a:pt x="13695" y="14905"/>
                  <a:pt x="13695" y="15251"/>
                </a:cubicBezTo>
                <a:lnTo>
                  <a:pt x="13695" y="17742"/>
                </a:lnTo>
                <a:cubicBezTo>
                  <a:pt x="13695" y="18086"/>
                  <a:pt x="13850" y="18184"/>
                  <a:pt x="14104" y="18184"/>
                </a:cubicBezTo>
                <a:lnTo>
                  <a:pt x="14959" y="18184"/>
                </a:lnTo>
                <a:cubicBezTo>
                  <a:pt x="15917" y="18184"/>
                  <a:pt x="16484" y="17572"/>
                  <a:pt x="16484" y="16496"/>
                </a:cubicBezTo>
                <a:cubicBezTo>
                  <a:pt x="16484" y="15165"/>
                  <a:pt x="15761" y="14788"/>
                  <a:pt x="14978" y="14788"/>
                </a:cubicBezTo>
                <a:lnTo>
                  <a:pt x="14104" y="14788"/>
                </a:lnTo>
                <a:close/>
                <a:moveTo>
                  <a:pt x="8729" y="15411"/>
                </a:moveTo>
                <a:cubicBezTo>
                  <a:pt x="9314" y="15411"/>
                  <a:pt x="9603" y="15884"/>
                  <a:pt x="9603" y="16537"/>
                </a:cubicBezTo>
                <a:cubicBezTo>
                  <a:pt x="9603" y="17188"/>
                  <a:pt x="9380" y="17722"/>
                  <a:pt x="8729" y="17722"/>
                </a:cubicBezTo>
                <a:cubicBezTo>
                  <a:pt x="8055" y="17722"/>
                  <a:pt x="7855" y="17188"/>
                  <a:pt x="7855" y="16537"/>
                </a:cubicBezTo>
                <a:cubicBezTo>
                  <a:pt x="7855" y="15884"/>
                  <a:pt x="8143" y="15411"/>
                  <a:pt x="8729" y="15411"/>
                </a:cubicBezTo>
                <a:close/>
                <a:moveTo>
                  <a:pt x="14401" y="15411"/>
                </a:moveTo>
                <a:lnTo>
                  <a:pt x="14996" y="15411"/>
                </a:lnTo>
                <a:cubicBezTo>
                  <a:pt x="15521" y="15411"/>
                  <a:pt x="15759" y="15826"/>
                  <a:pt x="15759" y="16496"/>
                </a:cubicBezTo>
                <a:cubicBezTo>
                  <a:pt x="15759" y="17021"/>
                  <a:pt x="15587" y="17561"/>
                  <a:pt x="15015" y="17561"/>
                </a:cubicBezTo>
                <a:lnTo>
                  <a:pt x="14401" y="17561"/>
                </a:lnTo>
                <a:cubicBezTo>
                  <a:pt x="14401" y="17561"/>
                  <a:pt x="14401" y="15411"/>
                  <a:pt x="14401" y="1541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4580" name="Group 14580"/>
          <p:cNvGrpSpPr/>
          <p:nvPr/>
        </p:nvGrpSpPr>
        <p:grpSpPr>
          <a:xfrm>
            <a:off x="4362537" y="1998381"/>
            <a:ext cx="3196967" cy="3547441"/>
            <a:chOff x="0" y="0"/>
            <a:chExt cx="6393932" cy="7094880"/>
          </a:xfrm>
        </p:grpSpPr>
        <p:sp>
          <p:nvSpPr>
            <p:cNvPr id="14563" name="Shape 14563"/>
            <p:cNvSpPr/>
            <p:nvPr/>
          </p:nvSpPr>
          <p:spPr>
            <a:xfrm>
              <a:off x="3170103" y="3039825"/>
              <a:ext cx="541905" cy="25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741"/>
                  </a:moveTo>
                  <a:lnTo>
                    <a:pt x="0" y="21600"/>
                  </a:lnTo>
                  <a:lnTo>
                    <a:pt x="21600" y="0"/>
                  </a:lnTo>
                  <a:cubicBezTo>
                    <a:pt x="21600" y="0"/>
                    <a:pt x="0" y="9741"/>
                    <a:pt x="0" y="9741"/>
                  </a:cubicBezTo>
                  <a:close/>
                </a:path>
              </a:pathLst>
            </a:custGeom>
            <a:solidFill>
              <a:srgbClr val="50494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64" name="Shape 14564"/>
            <p:cNvSpPr/>
            <p:nvPr/>
          </p:nvSpPr>
          <p:spPr>
            <a:xfrm>
              <a:off x="3170103" y="4842007"/>
              <a:ext cx="541905" cy="25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741"/>
                  </a:moveTo>
                  <a:lnTo>
                    <a:pt x="0" y="21600"/>
                  </a:lnTo>
                  <a:lnTo>
                    <a:pt x="21600" y="0"/>
                  </a:lnTo>
                  <a:cubicBezTo>
                    <a:pt x="21600" y="0"/>
                    <a:pt x="0" y="9741"/>
                    <a:pt x="0" y="9741"/>
                  </a:cubicBezTo>
                  <a:close/>
                </a:path>
              </a:pathLst>
            </a:custGeom>
            <a:solidFill>
              <a:srgbClr val="50494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65" name="Shape 14565"/>
            <p:cNvSpPr/>
            <p:nvPr/>
          </p:nvSpPr>
          <p:spPr>
            <a:xfrm>
              <a:off x="2714130" y="4038625"/>
              <a:ext cx="541904" cy="14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5981"/>
                  </a:lnTo>
                  <a:cubicBezTo>
                    <a:pt x="0" y="1598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50494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66" name="Shape 14566"/>
            <p:cNvSpPr/>
            <p:nvPr/>
          </p:nvSpPr>
          <p:spPr>
            <a:xfrm>
              <a:off x="3170103" y="86852"/>
              <a:ext cx="85319" cy="556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18"/>
                  </a:moveTo>
                  <a:cubicBezTo>
                    <a:pt x="0" y="21519"/>
                    <a:pt x="4836" y="21600"/>
                    <a:pt x="10800" y="21600"/>
                  </a:cubicBezTo>
                  <a:cubicBezTo>
                    <a:pt x="16764" y="21600"/>
                    <a:pt x="21600" y="21519"/>
                    <a:pt x="21600" y="21418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418"/>
                    <a:pt x="0" y="214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67" name="Shape 14567"/>
            <p:cNvSpPr/>
            <p:nvPr/>
          </p:nvSpPr>
          <p:spPr>
            <a:xfrm>
              <a:off x="3170103" y="0"/>
              <a:ext cx="85319" cy="9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538"/>
                    <a:pt x="0" y="1013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0135"/>
                  </a:lnTo>
                  <a:cubicBezTo>
                    <a:pt x="21600" y="4538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1B221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68" name="Shape 14568"/>
            <p:cNvSpPr/>
            <p:nvPr/>
          </p:nvSpPr>
          <p:spPr>
            <a:xfrm>
              <a:off x="3126677" y="347408"/>
              <a:ext cx="195771" cy="12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46"/>
                  </a:moveTo>
                  <a:cubicBezTo>
                    <a:pt x="378" y="20538"/>
                    <a:pt x="6380" y="0"/>
                    <a:pt x="6380" y="0"/>
                  </a:cubicBezTo>
                  <a:lnTo>
                    <a:pt x="15750" y="0"/>
                  </a:lnTo>
                  <a:lnTo>
                    <a:pt x="21600" y="21600"/>
                  </a:lnTo>
                  <a:cubicBezTo>
                    <a:pt x="21600" y="21600"/>
                    <a:pt x="0" y="21246"/>
                    <a:pt x="0" y="21246"/>
                  </a:cubicBezTo>
                  <a:close/>
                </a:path>
              </a:pathLst>
            </a:custGeom>
            <a:solidFill>
              <a:srgbClr val="1B221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69" name="Shape 14569"/>
            <p:cNvSpPr/>
            <p:nvPr/>
          </p:nvSpPr>
          <p:spPr>
            <a:xfrm>
              <a:off x="0" y="434260"/>
              <a:ext cx="6393933" cy="16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65" y="20697"/>
                  </a:moveTo>
                  <a:cubicBezTo>
                    <a:pt x="6776" y="17047"/>
                    <a:pt x="8720" y="14914"/>
                    <a:pt x="10813" y="14914"/>
                  </a:cubicBezTo>
                  <a:cubicBezTo>
                    <a:pt x="12916" y="14914"/>
                    <a:pt x="14870" y="17069"/>
                    <a:pt x="16485" y="20755"/>
                  </a:cubicBezTo>
                  <a:cubicBezTo>
                    <a:pt x="17230" y="19227"/>
                    <a:pt x="18042" y="18387"/>
                    <a:pt x="18893" y="18387"/>
                  </a:cubicBezTo>
                  <a:cubicBezTo>
                    <a:pt x="19860" y="18387"/>
                    <a:pt x="20776" y="19470"/>
                    <a:pt x="21600" y="21412"/>
                  </a:cubicBezTo>
                  <a:cubicBezTo>
                    <a:pt x="19916" y="8879"/>
                    <a:pt x="15721" y="0"/>
                    <a:pt x="10813" y="0"/>
                  </a:cubicBezTo>
                  <a:cubicBezTo>
                    <a:pt x="5880" y="0"/>
                    <a:pt x="1667" y="8968"/>
                    <a:pt x="0" y="21600"/>
                  </a:cubicBezTo>
                  <a:cubicBezTo>
                    <a:pt x="844" y="19540"/>
                    <a:pt x="1788" y="18387"/>
                    <a:pt x="2785" y="18387"/>
                  </a:cubicBezTo>
                  <a:cubicBezTo>
                    <a:pt x="3625" y="18387"/>
                    <a:pt x="4428" y="19206"/>
                    <a:pt x="5165" y="2069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0" name="Shape 14570"/>
            <p:cNvSpPr/>
            <p:nvPr/>
          </p:nvSpPr>
          <p:spPr>
            <a:xfrm>
              <a:off x="1389634" y="2258156"/>
              <a:ext cx="2330038" cy="128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53" y="6480"/>
                  </a:moveTo>
                  <a:lnTo>
                    <a:pt x="4753" y="4400"/>
                  </a:lnTo>
                  <a:lnTo>
                    <a:pt x="3604" y="6922"/>
                  </a:lnTo>
                  <a:lnTo>
                    <a:pt x="3401" y="7368"/>
                  </a:lnTo>
                  <a:lnTo>
                    <a:pt x="0" y="14828"/>
                  </a:lnTo>
                  <a:lnTo>
                    <a:pt x="3401" y="19673"/>
                  </a:lnTo>
                  <a:lnTo>
                    <a:pt x="3623" y="19990"/>
                  </a:lnTo>
                  <a:lnTo>
                    <a:pt x="4753" y="21600"/>
                  </a:lnTo>
                  <a:lnTo>
                    <a:pt x="4753" y="19555"/>
                  </a:lnTo>
                  <a:lnTo>
                    <a:pt x="21600" y="13075"/>
                  </a:lnTo>
                  <a:lnTo>
                    <a:pt x="21600" y="0"/>
                  </a:lnTo>
                  <a:cubicBezTo>
                    <a:pt x="21600" y="0"/>
                    <a:pt x="4753" y="6480"/>
                    <a:pt x="4753" y="64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1" name="Shape 14571"/>
            <p:cNvSpPr/>
            <p:nvPr/>
          </p:nvSpPr>
          <p:spPr>
            <a:xfrm>
              <a:off x="1389634" y="4060338"/>
              <a:ext cx="2330041" cy="128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4" y="6922"/>
                  </a:moveTo>
                  <a:lnTo>
                    <a:pt x="3401" y="7368"/>
                  </a:lnTo>
                  <a:lnTo>
                    <a:pt x="0" y="14828"/>
                  </a:lnTo>
                  <a:lnTo>
                    <a:pt x="3401" y="19673"/>
                  </a:lnTo>
                  <a:lnTo>
                    <a:pt x="3623" y="19990"/>
                  </a:lnTo>
                  <a:lnTo>
                    <a:pt x="4753" y="21600"/>
                  </a:lnTo>
                  <a:lnTo>
                    <a:pt x="4753" y="19555"/>
                  </a:lnTo>
                  <a:lnTo>
                    <a:pt x="21600" y="13075"/>
                  </a:lnTo>
                  <a:lnTo>
                    <a:pt x="21600" y="0"/>
                  </a:lnTo>
                  <a:lnTo>
                    <a:pt x="4753" y="6480"/>
                  </a:lnTo>
                  <a:lnTo>
                    <a:pt x="4753" y="4400"/>
                  </a:lnTo>
                  <a:cubicBezTo>
                    <a:pt x="4753" y="4400"/>
                    <a:pt x="3604" y="6922"/>
                    <a:pt x="3604" y="692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2" name="Shape 14572"/>
            <p:cNvSpPr/>
            <p:nvPr/>
          </p:nvSpPr>
          <p:spPr>
            <a:xfrm>
              <a:off x="2714130" y="2887834"/>
              <a:ext cx="2330038" cy="125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1730"/>
                  </a:moveTo>
                  <a:lnTo>
                    <a:pt x="18199" y="2035"/>
                  </a:lnTo>
                  <a:lnTo>
                    <a:pt x="21600" y="7151"/>
                  </a:lnTo>
                  <a:lnTo>
                    <a:pt x="18199" y="14693"/>
                  </a:lnTo>
                  <a:lnTo>
                    <a:pt x="17977" y="15186"/>
                  </a:lnTo>
                  <a:lnTo>
                    <a:pt x="16847" y="17693"/>
                  </a:lnTo>
                  <a:lnTo>
                    <a:pt x="16847" y="15589"/>
                  </a:lnTo>
                  <a:lnTo>
                    <a:pt x="0" y="21600"/>
                  </a:lnTo>
                  <a:lnTo>
                    <a:pt x="0" y="8150"/>
                  </a:lnTo>
                  <a:lnTo>
                    <a:pt x="16847" y="2140"/>
                  </a:lnTo>
                  <a:lnTo>
                    <a:pt x="16847" y="0"/>
                  </a:lnTo>
                  <a:cubicBezTo>
                    <a:pt x="16847" y="0"/>
                    <a:pt x="17996" y="1730"/>
                    <a:pt x="17996" y="173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3" name="Shape 14573"/>
            <p:cNvSpPr/>
            <p:nvPr/>
          </p:nvSpPr>
          <p:spPr>
            <a:xfrm>
              <a:off x="2714130" y="5840807"/>
              <a:ext cx="541904" cy="14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5981"/>
                  </a:lnTo>
                  <a:cubicBezTo>
                    <a:pt x="0" y="1598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50494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4" name="Shape 14574"/>
            <p:cNvSpPr/>
            <p:nvPr/>
          </p:nvSpPr>
          <p:spPr>
            <a:xfrm>
              <a:off x="2714130" y="4690016"/>
              <a:ext cx="2330038" cy="125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1730"/>
                  </a:moveTo>
                  <a:lnTo>
                    <a:pt x="18199" y="2035"/>
                  </a:lnTo>
                  <a:lnTo>
                    <a:pt x="21600" y="7151"/>
                  </a:lnTo>
                  <a:lnTo>
                    <a:pt x="18199" y="14693"/>
                  </a:lnTo>
                  <a:lnTo>
                    <a:pt x="17977" y="15186"/>
                  </a:lnTo>
                  <a:lnTo>
                    <a:pt x="16847" y="17693"/>
                  </a:lnTo>
                  <a:lnTo>
                    <a:pt x="16847" y="15589"/>
                  </a:lnTo>
                  <a:lnTo>
                    <a:pt x="0" y="21600"/>
                  </a:lnTo>
                  <a:lnTo>
                    <a:pt x="0" y="8150"/>
                  </a:lnTo>
                  <a:lnTo>
                    <a:pt x="16847" y="2140"/>
                  </a:lnTo>
                  <a:lnTo>
                    <a:pt x="16847" y="0"/>
                  </a:lnTo>
                  <a:cubicBezTo>
                    <a:pt x="16847" y="0"/>
                    <a:pt x="17996" y="1730"/>
                    <a:pt x="17996" y="173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5" name="Shape 14575"/>
            <p:cNvSpPr/>
            <p:nvPr/>
          </p:nvSpPr>
          <p:spPr>
            <a:xfrm>
              <a:off x="2562138" y="5819094"/>
              <a:ext cx="723862" cy="127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207" extrusionOk="0">
                  <a:moveTo>
                    <a:pt x="16216" y="16625"/>
                  </a:moveTo>
                  <a:lnTo>
                    <a:pt x="16217" y="16625"/>
                  </a:lnTo>
                  <a:cubicBezTo>
                    <a:pt x="16188" y="16723"/>
                    <a:pt x="15266" y="19668"/>
                    <a:pt x="7155" y="18900"/>
                  </a:cubicBezTo>
                  <a:cubicBezTo>
                    <a:pt x="4821" y="18477"/>
                    <a:pt x="1402" y="16135"/>
                    <a:pt x="4767" y="12816"/>
                  </a:cubicBezTo>
                  <a:cubicBezTo>
                    <a:pt x="6721" y="10994"/>
                    <a:pt x="3465" y="10051"/>
                    <a:pt x="1836" y="11255"/>
                  </a:cubicBezTo>
                  <a:cubicBezTo>
                    <a:pt x="209" y="12654"/>
                    <a:pt x="-1528" y="17371"/>
                    <a:pt x="2325" y="19485"/>
                  </a:cubicBezTo>
                  <a:cubicBezTo>
                    <a:pt x="6178" y="21600"/>
                    <a:pt x="11062" y="21567"/>
                    <a:pt x="15566" y="20461"/>
                  </a:cubicBezTo>
                  <a:cubicBezTo>
                    <a:pt x="15822" y="20390"/>
                    <a:pt x="16063" y="20311"/>
                    <a:pt x="16292" y="20227"/>
                  </a:cubicBezTo>
                  <a:cubicBezTo>
                    <a:pt x="19079" y="19203"/>
                    <a:pt x="19852" y="17342"/>
                    <a:pt x="20026" y="16785"/>
                  </a:cubicBezTo>
                  <a:cubicBezTo>
                    <a:pt x="20056" y="16688"/>
                    <a:pt x="20068" y="16632"/>
                    <a:pt x="20070" y="16625"/>
                  </a:cubicBezTo>
                  <a:lnTo>
                    <a:pt x="20072" y="16625"/>
                  </a:lnTo>
                  <a:lnTo>
                    <a:pt x="20072" y="0"/>
                  </a:lnTo>
                  <a:lnTo>
                    <a:pt x="16216" y="443"/>
                  </a:lnTo>
                  <a:cubicBezTo>
                    <a:pt x="16216" y="443"/>
                    <a:pt x="16216" y="16625"/>
                    <a:pt x="16216" y="166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6" name="Shape 14576"/>
            <p:cNvSpPr/>
            <p:nvPr/>
          </p:nvSpPr>
          <p:spPr>
            <a:xfrm>
              <a:off x="2389229" y="4487448"/>
              <a:ext cx="462673" cy="35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15" y="0"/>
                  </a:moveTo>
                  <a:cubicBezTo>
                    <a:pt x="16990" y="0"/>
                    <a:pt x="15657" y="1741"/>
                    <a:pt x="15657" y="3862"/>
                  </a:cubicBezTo>
                  <a:cubicBezTo>
                    <a:pt x="15657" y="5330"/>
                    <a:pt x="16319" y="6627"/>
                    <a:pt x="17254" y="7280"/>
                  </a:cubicBezTo>
                  <a:lnTo>
                    <a:pt x="15683" y="13124"/>
                  </a:lnTo>
                  <a:cubicBezTo>
                    <a:pt x="15526" y="13082"/>
                    <a:pt x="15347" y="13022"/>
                    <a:pt x="15159" y="13022"/>
                  </a:cubicBezTo>
                  <a:cubicBezTo>
                    <a:pt x="14690" y="13022"/>
                    <a:pt x="14281" y="13152"/>
                    <a:pt x="13876" y="13397"/>
                  </a:cubicBezTo>
                  <a:lnTo>
                    <a:pt x="10420" y="8681"/>
                  </a:lnTo>
                  <a:cubicBezTo>
                    <a:pt x="10576" y="8191"/>
                    <a:pt x="10656" y="7639"/>
                    <a:pt x="10656" y="7109"/>
                  </a:cubicBezTo>
                  <a:cubicBezTo>
                    <a:pt x="10656" y="4989"/>
                    <a:pt x="9322" y="3247"/>
                    <a:pt x="7697" y="3247"/>
                  </a:cubicBezTo>
                  <a:cubicBezTo>
                    <a:pt x="6073" y="3247"/>
                    <a:pt x="4739" y="4989"/>
                    <a:pt x="4739" y="7109"/>
                  </a:cubicBezTo>
                  <a:cubicBezTo>
                    <a:pt x="4739" y="8291"/>
                    <a:pt x="5128" y="9389"/>
                    <a:pt x="5786" y="10082"/>
                  </a:cubicBezTo>
                  <a:lnTo>
                    <a:pt x="4294" y="14252"/>
                  </a:lnTo>
                  <a:cubicBezTo>
                    <a:pt x="3888" y="14007"/>
                    <a:pt x="3454" y="13842"/>
                    <a:pt x="2985" y="13842"/>
                  </a:cubicBezTo>
                  <a:cubicBezTo>
                    <a:pt x="1361" y="13842"/>
                    <a:pt x="0" y="15618"/>
                    <a:pt x="0" y="17738"/>
                  </a:cubicBezTo>
                  <a:cubicBezTo>
                    <a:pt x="0" y="19859"/>
                    <a:pt x="1361" y="21600"/>
                    <a:pt x="2985" y="21600"/>
                  </a:cubicBezTo>
                  <a:cubicBezTo>
                    <a:pt x="4608" y="21600"/>
                    <a:pt x="5943" y="19859"/>
                    <a:pt x="5943" y="17738"/>
                  </a:cubicBezTo>
                  <a:cubicBezTo>
                    <a:pt x="5943" y="16801"/>
                    <a:pt x="5694" y="15969"/>
                    <a:pt x="5289" y="15277"/>
                  </a:cubicBezTo>
                  <a:lnTo>
                    <a:pt x="6886" y="10834"/>
                  </a:lnTo>
                  <a:cubicBezTo>
                    <a:pt x="7134" y="10915"/>
                    <a:pt x="7388" y="10937"/>
                    <a:pt x="7671" y="10937"/>
                  </a:cubicBezTo>
                  <a:cubicBezTo>
                    <a:pt x="8421" y="10937"/>
                    <a:pt x="9104" y="10591"/>
                    <a:pt x="9635" y="9980"/>
                  </a:cubicBezTo>
                  <a:lnTo>
                    <a:pt x="12908" y="14389"/>
                  </a:lnTo>
                  <a:cubicBezTo>
                    <a:pt x="12472" y="15083"/>
                    <a:pt x="12227" y="15912"/>
                    <a:pt x="12227" y="16849"/>
                  </a:cubicBezTo>
                  <a:cubicBezTo>
                    <a:pt x="12227" y="18969"/>
                    <a:pt x="13561" y="20746"/>
                    <a:pt x="15185" y="20746"/>
                  </a:cubicBezTo>
                  <a:cubicBezTo>
                    <a:pt x="16810" y="20746"/>
                    <a:pt x="18170" y="18969"/>
                    <a:pt x="18170" y="16849"/>
                  </a:cubicBezTo>
                  <a:cubicBezTo>
                    <a:pt x="18170" y="15543"/>
                    <a:pt x="17668" y="14364"/>
                    <a:pt x="16887" y="13671"/>
                  </a:cubicBezTo>
                  <a:lnTo>
                    <a:pt x="18458" y="7690"/>
                  </a:lnTo>
                  <a:lnTo>
                    <a:pt x="18615" y="7690"/>
                  </a:lnTo>
                  <a:cubicBezTo>
                    <a:pt x="20239" y="7690"/>
                    <a:pt x="21600" y="5947"/>
                    <a:pt x="21600" y="3828"/>
                  </a:cubicBezTo>
                  <a:cubicBezTo>
                    <a:pt x="21600" y="1749"/>
                    <a:pt x="20239" y="0"/>
                    <a:pt x="18615" y="0"/>
                  </a:cubicBezTo>
                  <a:close/>
                  <a:moveTo>
                    <a:pt x="18615" y="1606"/>
                  </a:moveTo>
                  <a:cubicBezTo>
                    <a:pt x="19551" y="1606"/>
                    <a:pt x="20343" y="2636"/>
                    <a:pt x="20343" y="3862"/>
                  </a:cubicBezTo>
                  <a:cubicBezTo>
                    <a:pt x="20343" y="5083"/>
                    <a:pt x="19551" y="6118"/>
                    <a:pt x="18615" y="6118"/>
                  </a:cubicBezTo>
                  <a:cubicBezTo>
                    <a:pt x="17678" y="6118"/>
                    <a:pt x="16913" y="5083"/>
                    <a:pt x="16913" y="3862"/>
                  </a:cubicBezTo>
                  <a:cubicBezTo>
                    <a:pt x="16913" y="2636"/>
                    <a:pt x="17678" y="1606"/>
                    <a:pt x="18615" y="1606"/>
                  </a:cubicBezTo>
                  <a:close/>
                  <a:moveTo>
                    <a:pt x="18929" y="2187"/>
                  </a:moveTo>
                  <a:cubicBezTo>
                    <a:pt x="18399" y="2187"/>
                    <a:pt x="17930" y="2505"/>
                    <a:pt x="17647" y="3076"/>
                  </a:cubicBezTo>
                  <a:cubicBezTo>
                    <a:pt x="17553" y="3280"/>
                    <a:pt x="17594" y="3535"/>
                    <a:pt x="17751" y="3657"/>
                  </a:cubicBezTo>
                  <a:cubicBezTo>
                    <a:pt x="17813" y="3696"/>
                    <a:pt x="17871" y="3725"/>
                    <a:pt x="17935" y="3725"/>
                  </a:cubicBezTo>
                  <a:cubicBezTo>
                    <a:pt x="18026" y="3725"/>
                    <a:pt x="18134" y="3636"/>
                    <a:pt x="18196" y="3554"/>
                  </a:cubicBezTo>
                  <a:cubicBezTo>
                    <a:pt x="18353" y="3187"/>
                    <a:pt x="18618" y="2973"/>
                    <a:pt x="18929" y="2973"/>
                  </a:cubicBezTo>
                  <a:cubicBezTo>
                    <a:pt x="19118" y="2973"/>
                    <a:pt x="19244" y="2844"/>
                    <a:pt x="19244" y="2597"/>
                  </a:cubicBezTo>
                  <a:cubicBezTo>
                    <a:pt x="19244" y="2395"/>
                    <a:pt x="19118" y="2187"/>
                    <a:pt x="18929" y="2187"/>
                  </a:cubicBezTo>
                  <a:close/>
                  <a:moveTo>
                    <a:pt x="7697" y="4887"/>
                  </a:moveTo>
                  <a:cubicBezTo>
                    <a:pt x="8633" y="4887"/>
                    <a:pt x="9399" y="5886"/>
                    <a:pt x="9399" y="7109"/>
                  </a:cubicBezTo>
                  <a:cubicBezTo>
                    <a:pt x="9399" y="8331"/>
                    <a:pt x="8633" y="9365"/>
                    <a:pt x="7697" y="9365"/>
                  </a:cubicBezTo>
                  <a:cubicBezTo>
                    <a:pt x="6761" y="9365"/>
                    <a:pt x="5969" y="8331"/>
                    <a:pt x="5969" y="7109"/>
                  </a:cubicBezTo>
                  <a:cubicBezTo>
                    <a:pt x="5969" y="5886"/>
                    <a:pt x="6761" y="4887"/>
                    <a:pt x="7697" y="4887"/>
                  </a:cubicBezTo>
                  <a:close/>
                  <a:moveTo>
                    <a:pt x="15185" y="14662"/>
                  </a:moveTo>
                  <a:cubicBezTo>
                    <a:pt x="16124" y="14662"/>
                    <a:pt x="16913" y="15695"/>
                    <a:pt x="16913" y="16918"/>
                  </a:cubicBezTo>
                  <a:cubicBezTo>
                    <a:pt x="16913" y="18141"/>
                    <a:pt x="16124" y="19139"/>
                    <a:pt x="15185" y="19139"/>
                  </a:cubicBezTo>
                  <a:cubicBezTo>
                    <a:pt x="14249" y="19139"/>
                    <a:pt x="13484" y="18141"/>
                    <a:pt x="13484" y="16918"/>
                  </a:cubicBezTo>
                  <a:cubicBezTo>
                    <a:pt x="13484" y="15695"/>
                    <a:pt x="14249" y="14662"/>
                    <a:pt x="15185" y="14662"/>
                  </a:cubicBezTo>
                  <a:close/>
                  <a:moveTo>
                    <a:pt x="3011" y="15482"/>
                  </a:moveTo>
                  <a:cubicBezTo>
                    <a:pt x="3948" y="15482"/>
                    <a:pt x="4739" y="16513"/>
                    <a:pt x="4739" y="17738"/>
                  </a:cubicBezTo>
                  <a:cubicBezTo>
                    <a:pt x="4739" y="18960"/>
                    <a:pt x="3948" y="19959"/>
                    <a:pt x="3011" y="19959"/>
                  </a:cubicBezTo>
                  <a:cubicBezTo>
                    <a:pt x="2075" y="19959"/>
                    <a:pt x="1283" y="18960"/>
                    <a:pt x="1283" y="17738"/>
                  </a:cubicBezTo>
                  <a:cubicBezTo>
                    <a:pt x="1283" y="16513"/>
                    <a:pt x="2075" y="15482"/>
                    <a:pt x="3011" y="154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7" name="Shape 14577"/>
            <p:cNvSpPr/>
            <p:nvPr/>
          </p:nvSpPr>
          <p:spPr>
            <a:xfrm>
              <a:off x="3489899" y="5201589"/>
              <a:ext cx="459548" cy="35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10742" y="0"/>
                  </a:moveTo>
                  <a:cubicBezTo>
                    <a:pt x="6767" y="0"/>
                    <a:pt x="3022" y="1994"/>
                    <a:pt x="212" y="5662"/>
                  </a:cubicBezTo>
                  <a:cubicBezTo>
                    <a:pt x="-71" y="6032"/>
                    <a:pt x="-71" y="6630"/>
                    <a:pt x="212" y="6999"/>
                  </a:cubicBezTo>
                  <a:cubicBezTo>
                    <a:pt x="495" y="7368"/>
                    <a:pt x="952" y="7368"/>
                    <a:pt x="1235" y="6999"/>
                  </a:cubicBezTo>
                  <a:cubicBezTo>
                    <a:pt x="3773" y="3688"/>
                    <a:pt x="7154" y="1877"/>
                    <a:pt x="10742" y="1877"/>
                  </a:cubicBezTo>
                  <a:cubicBezTo>
                    <a:pt x="14331" y="1877"/>
                    <a:pt x="17687" y="3688"/>
                    <a:pt x="20223" y="6999"/>
                  </a:cubicBezTo>
                  <a:cubicBezTo>
                    <a:pt x="20365" y="7183"/>
                    <a:pt x="20549" y="7285"/>
                    <a:pt x="20735" y="7285"/>
                  </a:cubicBezTo>
                  <a:cubicBezTo>
                    <a:pt x="20920" y="7285"/>
                    <a:pt x="21105" y="7183"/>
                    <a:pt x="21247" y="6999"/>
                  </a:cubicBezTo>
                  <a:cubicBezTo>
                    <a:pt x="21529" y="6630"/>
                    <a:pt x="21529" y="6032"/>
                    <a:pt x="21247" y="5662"/>
                  </a:cubicBezTo>
                  <a:cubicBezTo>
                    <a:pt x="18435" y="1994"/>
                    <a:pt x="14717" y="0"/>
                    <a:pt x="10742" y="0"/>
                  </a:cubicBezTo>
                  <a:close/>
                  <a:moveTo>
                    <a:pt x="10766" y="4072"/>
                  </a:moveTo>
                  <a:cubicBezTo>
                    <a:pt x="7791" y="4072"/>
                    <a:pt x="4816" y="5538"/>
                    <a:pt x="2552" y="8494"/>
                  </a:cubicBezTo>
                  <a:cubicBezTo>
                    <a:pt x="2269" y="8863"/>
                    <a:pt x="2269" y="9460"/>
                    <a:pt x="2552" y="9830"/>
                  </a:cubicBezTo>
                  <a:cubicBezTo>
                    <a:pt x="2834" y="10199"/>
                    <a:pt x="3292" y="10199"/>
                    <a:pt x="3575" y="9830"/>
                  </a:cubicBezTo>
                  <a:cubicBezTo>
                    <a:pt x="7539" y="4657"/>
                    <a:pt x="13993" y="4657"/>
                    <a:pt x="17957" y="9830"/>
                  </a:cubicBezTo>
                  <a:cubicBezTo>
                    <a:pt x="18098" y="10015"/>
                    <a:pt x="18282" y="10116"/>
                    <a:pt x="18468" y="10116"/>
                  </a:cubicBezTo>
                  <a:cubicBezTo>
                    <a:pt x="18653" y="10116"/>
                    <a:pt x="18839" y="10015"/>
                    <a:pt x="18980" y="9830"/>
                  </a:cubicBezTo>
                  <a:cubicBezTo>
                    <a:pt x="19264" y="9460"/>
                    <a:pt x="19264" y="8863"/>
                    <a:pt x="18980" y="8494"/>
                  </a:cubicBezTo>
                  <a:cubicBezTo>
                    <a:pt x="16716" y="5538"/>
                    <a:pt x="13741" y="4072"/>
                    <a:pt x="10766" y="4072"/>
                  </a:cubicBezTo>
                  <a:close/>
                  <a:moveTo>
                    <a:pt x="11327" y="9162"/>
                  </a:moveTo>
                  <a:cubicBezTo>
                    <a:pt x="9188" y="9162"/>
                    <a:pt x="7184" y="10242"/>
                    <a:pt x="5672" y="12216"/>
                  </a:cubicBezTo>
                  <a:cubicBezTo>
                    <a:pt x="5389" y="12584"/>
                    <a:pt x="5389" y="13182"/>
                    <a:pt x="5672" y="13552"/>
                  </a:cubicBezTo>
                  <a:cubicBezTo>
                    <a:pt x="5812" y="13737"/>
                    <a:pt x="5998" y="13838"/>
                    <a:pt x="6183" y="13838"/>
                  </a:cubicBezTo>
                  <a:cubicBezTo>
                    <a:pt x="6368" y="13838"/>
                    <a:pt x="6554" y="13737"/>
                    <a:pt x="6695" y="13552"/>
                  </a:cubicBezTo>
                  <a:cubicBezTo>
                    <a:pt x="7934" y="11936"/>
                    <a:pt x="9575" y="11039"/>
                    <a:pt x="11327" y="11039"/>
                  </a:cubicBezTo>
                  <a:cubicBezTo>
                    <a:pt x="13079" y="11039"/>
                    <a:pt x="14743" y="11936"/>
                    <a:pt x="15982" y="13552"/>
                  </a:cubicBezTo>
                  <a:cubicBezTo>
                    <a:pt x="16266" y="13921"/>
                    <a:pt x="16723" y="13921"/>
                    <a:pt x="17006" y="13552"/>
                  </a:cubicBezTo>
                  <a:cubicBezTo>
                    <a:pt x="17289" y="13182"/>
                    <a:pt x="17289" y="12585"/>
                    <a:pt x="17006" y="12216"/>
                  </a:cubicBezTo>
                  <a:cubicBezTo>
                    <a:pt x="15494" y="10242"/>
                    <a:pt x="13467" y="9162"/>
                    <a:pt x="11327" y="9162"/>
                  </a:cubicBezTo>
                  <a:close/>
                  <a:moveTo>
                    <a:pt x="11010" y="13234"/>
                  </a:moveTo>
                  <a:cubicBezTo>
                    <a:pt x="9236" y="13234"/>
                    <a:pt x="7792" y="15119"/>
                    <a:pt x="7792" y="17433"/>
                  </a:cubicBezTo>
                  <a:cubicBezTo>
                    <a:pt x="7792" y="19748"/>
                    <a:pt x="9236" y="21600"/>
                    <a:pt x="11010" y="21600"/>
                  </a:cubicBezTo>
                  <a:cubicBezTo>
                    <a:pt x="12784" y="21600"/>
                    <a:pt x="14227" y="19748"/>
                    <a:pt x="14227" y="17433"/>
                  </a:cubicBezTo>
                  <a:cubicBezTo>
                    <a:pt x="14227" y="15119"/>
                    <a:pt x="12784" y="13234"/>
                    <a:pt x="11010" y="13234"/>
                  </a:cubicBezTo>
                  <a:close/>
                  <a:moveTo>
                    <a:pt x="11010" y="15110"/>
                  </a:moveTo>
                  <a:cubicBezTo>
                    <a:pt x="11984" y="15110"/>
                    <a:pt x="12789" y="16162"/>
                    <a:pt x="12789" y="17433"/>
                  </a:cubicBezTo>
                  <a:cubicBezTo>
                    <a:pt x="12789" y="18706"/>
                    <a:pt x="11984" y="19723"/>
                    <a:pt x="11010" y="19723"/>
                  </a:cubicBezTo>
                  <a:cubicBezTo>
                    <a:pt x="10035" y="19723"/>
                    <a:pt x="9255" y="18706"/>
                    <a:pt x="9255" y="17433"/>
                  </a:cubicBezTo>
                  <a:cubicBezTo>
                    <a:pt x="9255" y="16162"/>
                    <a:pt x="10035" y="15110"/>
                    <a:pt x="11010" y="151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8" name="Shape 14578"/>
            <p:cNvSpPr/>
            <p:nvPr/>
          </p:nvSpPr>
          <p:spPr>
            <a:xfrm>
              <a:off x="3573937" y="3337723"/>
              <a:ext cx="291472" cy="41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extrusionOk="0">
                  <a:moveTo>
                    <a:pt x="10807" y="0"/>
                  </a:moveTo>
                  <a:cubicBezTo>
                    <a:pt x="4853" y="0"/>
                    <a:pt x="0" y="3353"/>
                    <a:pt x="0" y="7494"/>
                  </a:cubicBezTo>
                  <a:cubicBezTo>
                    <a:pt x="0" y="9576"/>
                    <a:pt x="989" y="10803"/>
                    <a:pt x="1858" y="11866"/>
                  </a:cubicBezTo>
                  <a:cubicBezTo>
                    <a:pt x="2615" y="12795"/>
                    <a:pt x="3351" y="13658"/>
                    <a:pt x="3592" y="15247"/>
                  </a:cubicBezTo>
                  <a:cubicBezTo>
                    <a:pt x="3657" y="16188"/>
                    <a:pt x="4748" y="16927"/>
                    <a:pt x="6100" y="16927"/>
                  </a:cubicBezTo>
                  <a:lnTo>
                    <a:pt x="15483" y="16927"/>
                  </a:lnTo>
                  <a:cubicBezTo>
                    <a:pt x="16386" y="16938"/>
                    <a:pt x="17230" y="16614"/>
                    <a:pt x="17682" y="16087"/>
                  </a:cubicBezTo>
                  <a:cubicBezTo>
                    <a:pt x="17971" y="15751"/>
                    <a:pt x="18021" y="15365"/>
                    <a:pt x="18053" y="15096"/>
                  </a:cubicBezTo>
                  <a:cubicBezTo>
                    <a:pt x="18053" y="15063"/>
                    <a:pt x="18084" y="15032"/>
                    <a:pt x="18084" y="15010"/>
                  </a:cubicBezTo>
                  <a:cubicBezTo>
                    <a:pt x="18356" y="13589"/>
                    <a:pt x="19048" y="12761"/>
                    <a:pt x="19757" y="11888"/>
                  </a:cubicBezTo>
                  <a:cubicBezTo>
                    <a:pt x="20626" y="10823"/>
                    <a:pt x="21584" y="9598"/>
                    <a:pt x="21584" y="7516"/>
                  </a:cubicBezTo>
                  <a:cubicBezTo>
                    <a:pt x="21600" y="3352"/>
                    <a:pt x="16762" y="0"/>
                    <a:pt x="10807" y="0"/>
                  </a:cubicBezTo>
                  <a:close/>
                  <a:moveTo>
                    <a:pt x="10807" y="1120"/>
                  </a:moveTo>
                  <a:cubicBezTo>
                    <a:pt x="15877" y="1120"/>
                    <a:pt x="20004" y="3969"/>
                    <a:pt x="20004" y="7494"/>
                  </a:cubicBezTo>
                  <a:cubicBezTo>
                    <a:pt x="20004" y="10864"/>
                    <a:pt x="17167" y="11357"/>
                    <a:pt x="16474" y="14838"/>
                  </a:cubicBezTo>
                  <a:cubicBezTo>
                    <a:pt x="16442" y="15028"/>
                    <a:pt x="16417" y="15338"/>
                    <a:pt x="16288" y="15505"/>
                  </a:cubicBezTo>
                  <a:cubicBezTo>
                    <a:pt x="16130" y="15696"/>
                    <a:pt x="15853" y="15807"/>
                    <a:pt x="15514" y="15807"/>
                  </a:cubicBezTo>
                  <a:lnTo>
                    <a:pt x="6100" y="15807"/>
                  </a:lnTo>
                  <a:cubicBezTo>
                    <a:pt x="5586" y="15807"/>
                    <a:pt x="5202" y="15530"/>
                    <a:pt x="5202" y="15182"/>
                  </a:cubicBezTo>
                  <a:cubicBezTo>
                    <a:pt x="4638" y="11389"/>
                    <a:pt x="1610" y="10986"/>
                    <a:pt x="1610" y="7516"/>
                  </a:cubicBezTo>
                  <a:cubicBezTo>
                    <a:pt x="1610" y="3979"/>
                    <a:pt x="5738" y="1120"/>
                    <a:pt x="10807" y="1120"/>
                  </a:cubicBezTo>
                  <a:close/>
                  <a:moveTo>
                    <a:pt x="15081" y="2757"/>
                  </a:moveTo>
                  <a:cubicBezTo>
                    <a:pt x="15028" y="2748"/>
                    <a:pt x="14945" y="2794"/>
                    <a:pt x="14833" y="2929"/>
                  </a:cubicBezTo>
                  <a:cubicBezTo>
                    <a:pt x="14334" y="3533"/>
                    <a:pt x="13530" y="4032"/>
                    <a:pt x="12758" y="4458"/>
                  </a:cubicBezTo>
                  <a:cubicBezTo>
                    <a:pt x="11519" y="5129"/>
                    <a:pt x="10241" y="5751"/>
                    <a:pt x="9228" y="6590"/>
                  </a:cubicBezTo>
                  <a:cubicBezTo>
                    <a:pt x="7941" y="7676"/>
                    <a:pt x="7658" y="9199"/>
                    <a:pt x="8237" y="10531"/>
                  </a:cubicBezTo>
                  <a:cubicBezTo>
                    <a:pt x="8366" y="10821"/>
                    <a:pt x="8571" y="10822"/>
                    <a:pt x="8733" y="10531"/>
                  </a:cubicBezTo>
                  <a:cubicBezTo>
                    <a:pt x="9086" y="9827"/>
                    <a:pt x="9649" y="9142"/>
                    <a:pt x="10343" y="8571"/>
                  </a:cubicBezTo>
                  <a:cubicBezTo>
                    <a:pt x="11630" y="7497"/>
                    <a:pt x="13246" y="6605"/>
                    <a:pt x="14245" y="5362"/>
                  </a:cubicBezTo>
                  <a:cubicBezTo>
                    <a:pt x="14808" y="4658"/>
                    <a:pt x="15061" y="3822"/>
                    <a:pt x="15143" y="2993"/>
                  </a:cubicBezTo>
                  <a:cubicBezTo>
                    <a:pt x="15159" y="2837"/>
                    <a:pt x="15133" y="2765"/>
                    <a:pt x="15081" y="2757"/>
                  </a:cubicBezTo>
                  <a:close/>
                  <a:moveTo>
                    <a:pt x="15576" y="5513"/>
                  </a:moveTo>
                  <a:cubicBezTo>
                    <a:pt x="15504" y="5512"/>
                    <a:pt x="15402" y="5583"/>
                    <a:pt x="15328" y="5728"/>
                  </a:cubicBezTo>
                  <a:cubicBezTo>
                    <a:pt x="14574" y="7206"/>
                    <a:pt x="12644" y="8217"/>
                    <a:pt x="11148" y="9346"/>
                  </a:cubicBezTo>
                  <a:cubicBezTo>
                    <a:pt x="10326" y="9962"/>
                    <a:pt x="9768" y="10736"/>
                    <a:pt x="9414" y="11565"/>
                  </a:cubicBezTo>
                  <a:cubicBezTo>
                    <a:pt x="8964" y="12460"/>
                    <a:pt x="8819" y="13445"/>
                    <a:pt x="9011" y="14407"/>
                  </a:cubicBezTo>
                  <a:cubicBezTo>
                    <a:pt x="9091" y="14766"/>
                    <a:pt x="9866" y="14604"/>
                    <a:pt x="9785" y="14256"/>
                  </a:cubicBezTo>
                  <a:cubicBezTo>
                    <a:pt x="9625" y="13484"/>
                    <a:pt x="9711" y="12723"/>
                    <a:pt x="10033" y="11995"/>
                  </a:cubicBezTo>
                  <a:cubicBezTo>
                    <a:pt x="10934" y="11446"/>
                    <a:pt x="12211" y="11154"/>
                    <a:pt x="13161" y="10638"/>
                  </a:cubicBezTo>
                  <a:cubicBezTo>
                    <a:pt x="14659" y="9832"/>
                    <a:pt x="15692" y="8804"/>
                    <a:pt x="15855" y="7473"/>
                  </a:cubicBezTo>
                  <a:cubicBezTo>
                    <a:pt x="15953" y="6901"/>
                    <a:pt x="15893" y="6310"/>
                    <a:pt x="15731" y="5728"/>
                  </a:cubicBezTo>
                  <a:cubicBezTo>
                    <a:pt x="15691" y="5577"/>
                    <a:pt x="15648" y="5514"/>
                    <a:pt x="15576" y="5513"/>
                  </a:cubicBezTo>
                  <a:close/>
                  <a:moveTo>
                    <a:pt x="6472" y="17917"/>
                  </a:moveTo>
                  <a:cubicBezTo>
                    <a:pt x="5650" y="17917"/>
                    <a:pt x="4955" y="18287"/>
                    <a:pt x="4955" y="18736"/>
                  </a:cubicBezTo>
                  <a:cubicBezTo>
                    <a:pt x="4955" y="19183"/>
                    <a:pt x="5634" y="19533"/>
                    <a:pt x="6472" y="19533"/>
                  </a:cubicBezTo>
                  <a:lnTo>
                    <a:pt x="15421" y="19533"/>
                  </a:lnTo>
                  <a:cubicBezTo>
                    <a:pt x="16243" y="19533"/>
                    <a:pt x="16908" y="19183"/>
                    <a:pt x="16908" y="18736"/>
                  </a:cubicBezTo>
                  <a:cubicBezTo>
                    <a:pt x="16908" y="18276"/>
                    <a:pt x="16243" y="17917"/>
                    <a:pt x="15421" y="17917"/>
                  </a:cubicBezTo>
                  <a:lnTo>
                    <a:pt x="6472" y="17917"/>
                  </a:lnTo>
                  <a:close/>
                  <a:moveTo>
                    <a:pt x="6472" y="19985"/>
                  </a:moveTo>
                  <a:cubicBezTo>
                    <a:pt x="5650" y="19985"/>
                    <a:pt x="4955" y="20355"/>
                    <a:pt x="4955" y="20803"/>
                  </a:cubicBezTo>
                  <a:cubicBezTo>
                    <a:pt x="4955" y="21251"/>
                    <a:pt x="5634" y="21600"/>
                    <a:pt x="6472" y="21600"/>
                  </a:cubicBezTo>
                  <a:lnTo>
                    <a:pt x="15421" y="21600"/>
                  </a:lnTo>
                  <a:cubicBezTo>
                    <a:pt x="16243" y="21600"/>
                    <a:pt x="16908" y="21251"/>
                    <a:pt x="16908" y="20803"/>
                  </a:cubicBezTo>
                  <a:cubicBezTo>
                    <a:pt x="16908" y="20355"/>
                    <a:pt x="16243" y="19985"/>
                    <a:pt x="15421" y="19985"/>
                  </a:cubicBezTo>
                  <a:lnTo>
                    <a:pt x="6472" y="199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579" name="Shape 14579"/>
            <p:cNvSpPr/>
            <p:nvPr/>
          </p:nvSpPr>
          <p:spPr>
            <a:xfrm>
              <a:off x="2440299" y="2696721"/>
              <a:ext cx="360533" cy="35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6193" y="0"/>
                  </a:moveTo>
                  <a:cubicBezTo>
                    <a:pt x="5251" y="0"/>
                    <a:pt x="4300" y="95"/>
                    <a:pt x="3380" y="314"/>
                  </a:cubicBezTo>
                  <a:cubicBezTo>
                    <a:pt x="2339" y="561"/>
                    <a:pt x="1314" y="1007"/>
                    <a:pt x="378" y="1545"/>
                  </a:cubicBezTo>
                  <a:cubicBezTo>
                    <a:pt x="79" y="1718"/>
                    <a:pt x="-16" y="1999"/>
                    <a:pt x="24" y="2269"/>
                  </a:cubicBezTo>
                  <a:cubicBezTo>
                    <a:pt x="15" y="2323"/>
                    <a:pt x="0" y="2376"/>
                    <a:pt x="0" y="2438"/>
                  </a:cubicBezTo>
                  <a:cubicBezTo>
                    <a:pt x="141" y="6516"/>
                    <a:pt x="166" y="10594"/>
                    <a:pt x="166" y="14674"/>
                  </a:cubicBezTo>
                  <a:cubicBezTo>
                    <a:pt x="166" y="14764"/>
                    <a:pt x="169" y="14842"/>
                    <a:pt x="189" y="14915"/>
                  </a:cubicBezTo>
                  <a:cubicBezTo>
                    <a:pt x="200" y="15075"/>
                    <a:pt x="281" y="15236"/>
                    <a:pt x="449" y="15373"/>
                  </a:cubicBezTo>
                  <a:cubicBezTo>
                    <a:pt x="2189" y="16784"/>
                    <a:pt x="4510" y="17594"/>
                    <a:pt x="6783" y="17594"/>
                  </a:cubicBezTo>
                  <a:cubicBezTo>
                    <a:pt x="7443" y="17594"/>
                    <a:pt x="8086" y="17516"/>
                    <a:pt x="8721" y="17377"/>
                  </a:cubicBezTo>
                  <a:cubicBezTo>
                    <a:pt x="8599" y="16995"/>
                    <a:pt x="8520" y="16603"/>
                    <a:pt x="8462" y="16194"/>
                  </a:cubicBezTo>
                  <a:cubicBezTo>
                    <a:pt x="8447" y="16082"/>
                    <a:pt x="8424" y="15968"/>
                    <a:pt x="8414" y="15856"/>
                  </a:cubicBezTo>
                  <a:cubicBezTo>
                    <a:pt x="8401" y="15859"/>
                    <a:pt x="8381" y="15854"/>
                    <a:pt x="8367" y="15856"/>
                  </a:cubicBezTo>
                  <a:cubicBezTo>
                    <a:pt x="7889" y="15946"/>
                    <a:pt x="7416" y="16007"/>
                    <a:pt x="6925" y="16025"/>
                  </a:cubicBezTo>
                  <a:cubicBezTo>
                    <a:pt x="6809" y="16031"/>
                    <a:pt x="6690" y="16025"/>
                    <a:pt x="6571" y="16025"/>
                  </a:cubicBezTo>
                  <a:cubicBezTo>
                    <a:pt x="5931" y="16025"/>
                    <a:pt x="5280" y="15968"/>
                    <a:pt x="4656" y="15832"/>
                  </a:cubicBezTo>
                  <a:cubicBezTo>
                    <a:pt x="4125" y="15717"/>
                    <a:pt x="3615" y="15533"/>
                    <a:pt x="3120" y="15301"/>
                  </a:cubicBezTo>
                  <a:cubicBezTo>
                    <a:pt x="2911" y="15203"/>
                    <a:pt x="1631" y="14631"/>
                    <a:pt x="1631" y="14384"/>
                  </a:cubicBezTo>
                  <a:cubicBezTo>
                    <a:pt x="1631" y="13853"/>
                    <a:pt x="1634" y="13323"/>
                    <a:pt x="1631" y="12791"/>
                  </a:cubicBezTo>
                  <a:cubicBezTo>
                    <a:pt x="3261" y="13605"/>
                    <a:pt x="5020" y="14046"/>
                    <a:pt x="6760" y="14046"/>
                  </a:cubicBezTo>
                  <a:cubicBezTo>
                    <a:pt x="7348" y="14046"/>
                    <a:pt x="7927" y="14005"/>
                    <a:pt x="8509" y="13901"/>
                  </a:cubicBezTo>
                  <a:cubicBezTo>
                    <a:pt x="8620" y="13301"/>
                    <a:pt x="8800" y="12722"/>
                    <a:pt x="9052" y="12188"/>
                  </a:cubicBezTo>
                  <a:cubicBezTo>
                    <a:pt x="8283" y="12408"/>
                    <a:pt x="7504" y="12526"/>
                    <a:pt x="6713" y="12526"/>
                  </a:cubicBezTo>
                  <a:cubicBezTo>
                    <a:pt x="5037" y="12526"/>
                    <a:pt x="3357" y="12056"/>
                    <a:pt x="1796" y="11174"/>
                  </a:cubicBezTo>
                  <a:cubicBezTo>
                    <a:pt x="1740" y="11142"/>
                    <a:pt x="1687" y="11119"/>
                    <a:pt x="1631" y="11102"/>
                  </a:cubicBezTo>
                  <a:cubicBezTo>
                    <a:pt x="1630" y="10599"/>
                    <a:pt x="1610" y="10085"/>
                    <a:pt x="1607" y="9581"/>
                  </a:cubicBezTo>
                  <a:cubicBezTo>
                    <a:pt x="3474" y="10239"/>
                    <a:pt x="5412" y="10667"/>
                    <a:pt x="7327" y="10667"/>
                  </a:cubicBezTo>
                  <a:cubicBezTo>
                    <a:pt x="8370" y="10667"/>
                    <a:pt x="9426" y="10541"/>
                    <a:pt x="10447" y="10257"/>
                  </a:cubicBezTo>
                  <a:cubicBezTo>
                    <a:pt x="10747" y="9967"/>
                    <a:pt x="11066" y="9708"/>
                    <a:pt x="11416" y="9485"/>
                  </a:cubicBezTo>
                  <a:cubicBezTo>
                    <a:pt x="11917" y="9161"/>
                    <a:pt x="12457" y="8900"/>
                    <a:pt x="13047" y="8737"/>
                  </a:cubicBezTo>
                  <a:cubicBezTo>
                    <a:pt x="13046" y="8784"/>
                    <a:pt x="13047" y="8834"/>
                    <a:pt x="13047" y="8881"/>
                  </a:cubicBezTo>
                  <a:cubicBezTo>
                    <a:pt x="13121" y="8868"/>
                    <a:pt x="13184" y="8844"/>
                    <a:pt x="13259" y="8833"/>
                  </a:cubicBezTo>
                  <a:cubicBezTo>
                    <a:pt x="13547" y="8790"/>
                    <a:pt x="13847" y="8761"/>
                    <a:pt x="14134" y="8761"/>
                  </a:cubicBezTo>
                  <a:cubicBezTo>
                    <a:pt x="15450" y="8761"/>
                    <a:pt x="16694" y="9215"/>
                    <a:pt x="17726" y="9967"/>
                  </a:cubicBezTo>
                  <a:cubicBezTo>
                    <a:pt x="18555" y="9886"/>
                    <a:pt x="19359" y="9685"/>
                    <a:pt x="20161" y="9364"/>
                  </a:cubicBezTo>
                  <a:cubicBezTo>
                    <a:pt x="20159" y="9662"/>
                    <a:pt x="20164" y="9960"/>
                    <a:pt x="20161" y="10257"/>
                  </a:cubicBezTo>
                  <a:cubicBezTo>
                    <a:pt x="19729" y="10551"/>
                    <a:pt x="19297" y="10797"/>
                    <a:pt x="18837" y="10981"/>
                  </a:cubicBezTo>
                  <a:cubicBezTo>
                    <a:pt x="19109" y="11295"/>
                    <a:pt x="19334" y="11631"/>
                    <a:pt x="19546" y="11995"/>
                  </a:cubicBezTo>
                  <a:cubicBezTo>
                    <a:pt x="19751" y="11903"/>
                    <a:pt x="19964" y="11816"/>
                    <a:pt x="20161" y="11705"/>
                  </a:cubicBezTo>
                  <a:cubicBezTo>
                    <a:pt x="20160" y="12130"/>
                    <a:pt x="20161" y="12559"/>
                    <a:pt x="20161" y="12984"/>
                  </a:cubicBezTo>
                  <a:cubicBezTo>
                    <a:pt x="20161" y="13017"/>
                    <a:pt x="20138" y="13038"/>
                    <a:pt x="20090" y="13081"/>
                  </a:cubicBezTo>
                  <a:cubicBezTo>
                    <a:pt x="19932" y="12713"/>
                    <a:pt x="19760" y="12345"/>
                    <a:pt x="19546" y="12019"/>
                  </a:cubicBezTo>
                  <a:cubicBezTo>
                    <a:pt x="19543" y="12013"/>
                    <a:pt x="19550" y="12000"/>
                    <a:pt x="19546" y="11995"/>
                  </a:cubicBezTo>
                  <a:cubicBezTo>
                    <a:pt x="19306" y="11627"/>
                    <a:pt x="19042" y="11286"/>
                    <a:pt x="18743" y="10981"/>
                  </a:cubicBezTo>
                  <a:cubicBezTo>
                    <a:pt x="18240" y="10467"/>
                    <a:pt x="17661" y="10070"/>
                    <a:pt x="17041" y="9774"/>
                  </a:cubicBezTo>
                  <a:cubicBezTo>
                    <a:pt x="16363" y="9452"/>
                    <a:pt x="15616" y="9267"/>
                    <a:pt x="14867" y="9267"/>
                  </a:cubicBezTo>
                  <a:cubicBezTo>
                    <a:pt x="14603" y="9267"/>
                    <a:pt x="14352" y="9274"/>
                    <a:pt x="14087" y="9316"/>
                  </a:cubicBezTo>
                  <a:cubicBezTo>
                    <a:pt x="13997" y="9330"/>
                    <a:pt x="13893" y="9345"/>
                    <a:pt x="13803" y="9364"/>
                  </a:cubicBezTo>
                  <a:cubicBezTo>
                    <a:pt x="13759" y="9374"/>
                    <a:pt x="13728" y="9401"/>
                    <a:pt x="13685" y="9412"/>
                  </a:cubicBezTo>
                  <a:cubicBezTo>
                    <a:pt x="13602" y="9431"/>
                    <a:pt x="13530" y="9437"/>
                    <a:pt x="13448" y="9461"/>
                  </a:cubicBezTo>
                  <a:cubicBezTo>
                    <a:pt x="13365" y="9485"/>
                    <a:pt x="13270" y="9505"/>
                    <a:pt x="13188" y="9533"/>
                  </a:cubicBezTo>
                  <a:cubicBezTo>
                    <a:pt x="13030" y="9587"/>
                    <a:pt x="12890" y="9660"/>
                    <a:pt x="12739" y="9726"/>
                  </a:cubicBezTo>
                  <a:cubicBezTo>
                    <a:pt x="12380" y="9884"/>
                    <a:pt x="12041" y="10081"/>
                    <a:pt x="11723" y="10305"/>
                  </a:cubicBezTo>
                  <a:cubicBezTo>
                    <a:pt x="11665" y="10349"/>
                    <a:pt x="11591" y="10381"/>
                    <a:pt x="11534" y="10426"/>
                  </a:cubicBezTo>
                  <a:cubicBezTo>
                    <a:pt x="11510" y="10444"/>
                    <a:pt x="11487" y="10455"/>
                    <a:pt x="11463" y="10474"/>
                  </a:cubicBezTo>
                  <a:cubicBezTo>
                    <a:pt x="11380" y="10540"/>
                    <a:pt x="11307" y="10620"/>
                    <a:pt x="11227" y="10691"/>
                  </a:cubicBezTo>
                  <a:cubicBezTo>
                    <a:pt x="11182" y="10729"/>
                    <a:pt x="11129" y="10748"/>
                    <a:pt x="11085" y="10788"/>
                  </a:cubicBezTo>
                  <a:cubicBezTo>
                    <a:pt x="10885" y="10976"/>
                    <a:pt x="10694" y="11200"/>
                    <a:pt x="10518" y="11415"/>
                  </a:cubicBezTo>
                  <a:cubicBezTo>
                    <a:pt x="10407" y="11549"/>
                    <a:pt x="10310" y="11682"/>
                    <a:pt x="10210" y="11826"/>
                  </a:cubicBezTo>
                  <a:cubicBezTo>
                    <a:pt x="9806" y="12412"/>
                    <a:pt x="9504" y="13060"/>
                    <a:pt x="9312" y="13756"/>
                  </a:cubicBezTo>
                  <a:cubicBezTo>
                    <a:pt x="9288" y="13847"/>
                    <a:pt x="9264" y="13953"/>
                    <a:pt x="9241" y="14046"/>
                  </a:cubicBezTo>
                  <a:cubicBezTo>
                    <a:pt x="9222" y="14135"/>
                    <a:pt x="9211" y="14223"/>
                    <a:pt x="9194" y="14312"/>
                  </a:cubicBezTo>
                  <a:cubicBezTo>
                    <a:pt x="9140" y="14613"/>
                    <a:pt x="9110" y="14901"/>
                    <a:pt x="9100" y="15204"/>
                  </a:cubicBezTo>
                  <a:cubicBezTo>
                    <a:pt x="9097" y="15291"/>
                    <a:pt x="9075" y="15384"/>
                    <a:pt x="9076" y="15470"/>
                  </a:cubicBezTo>
                  <a:cubicBezTo>
                    <a:pt x="9077" y="15556"/>
                    <a:pt x="9095" y="15650"/>
                    <a:pt x="9100" y="15735"/>
                  </a:cubicBezTo>
                  <a:cubicBezTo>
                    <a:pt x="9109" y="15913"/>
                    <a:pt x="9121" y="16088"/>
                    <a:pt x="9147" y="16266"/>
                  </a:cubicBezTo>
                  <a:cubicBezTo>
                    <a:pt x="9194" y="16608"/>
                    <a:pt x="9261" y="16935"/>
                    <a:pt x="9360" y="17256"/>
                  </a:cubicBezTo>
                  <a:cubicBezTo>
                    <a:pt x="9384" y="17337"/>
                    <a:pt x="9426" y="17418"/>
                    <a:pt x="9454" y="17497"/>
                  </a:cubicBezTo>
                  <a:cubicBezTo>
                    <a:pt x="9481" y="17575"/>
                    <a:pt x="9494" y="17660"/>
                    <a:pt x="9525" y="17739"/>
                  </a:cubicBezTo>
                  <a:cubicBezTo>
                    <a:pt x="10417" y="20016"/>
                    <a:pt x="12548" y="21600"/>
                    <a:pt x="14937" y="21600"/>
                  </a:cubicBezTo>
                  <a:cubicBezTo>
                    <a:pt x="15201" y="21600"/>
                    <a:pt x="15455" y="21566"/>
                    <a:pt x="15717" y="21528"/>
                  </a:cubicBezTo>
                  <a:cubicBezTo>
                    <a:pt x="17039" y="21335"/>
                    <a:pt x="18857" y="20217"/>
                    <a:pt x="19664" y="19090"/>
                  </a:cubicBezTo>
                  <a:cubicBezTo>
                    <a:pt x="20572" y="17825"/>
                    <a:pt x="20899" y="16214"/>
                    <a:pt x="20586" y="14553"/>
                  </a:cubicBezTo>
                  <a:cubicBezTo>
                    <a:pt x="20572" y="14473"/>
                    <a:pt x="20533" y="14391"/>
                    <a:pt x="20515" y="14312"/>
                  </a:cubicBezTo>
                  <a:cubicBezTo>
                    <a:pt x="20506" y="14270"/>
                    <a:pt x="20502" y="14232"/>
                    <a:pt x="20492" y="14191"/>
                  </a:cubicBezTo>
                  <a:cubicBezTo>
                    <a:pt x="20706" y="14052"/>
                    <a:pt x="20937" y="13908"/>
                    <a:pt x="21130" y="13756"/>
                  </a:cubicBezTo>
                  <a:cubicBezTo>
                    <a:pt x="21266" y="13647"/>
                    <a:pt x="21311" y="13521"/>
                    <a:pt x="21319" y="13394"/>
                  </a:cubicBezTo>
                  <a:cubicBezTo>
                    <a:pt x="21336" y="13336"/>
                    <a:pt x="21342" y="13273"/>
                    <a:pt x="21342" y="13201"/>
                  </a:cubicBezTo>
                  <a:cubicBezTo>
                    <a:pt x="21342" y="10654"/>
                    <a:pt x="21357" y="8100"/>
                    <a:pt x="21413" y="5551"/>
                  </a:cubicBezTo>
                  <a:cubicBezTo>
                    <a:pt x="21427" y="4893"/>
                    <a:pt x="21584" y="4096"/>
                    <a:pt x="21484" y="3451"/>
                  </a:cubicBezTo>
                  <a:cubicBezTo>
                    <a:pt x="21414" y="3008"/>
                    <a:pt x="20519" y="2605"/>
                    <a:pt x="20184" y="2462"/>
                  </a:cubicBezTo>
                  <a:cubicBezTo>
                    <a:pt x="19484" y="2162"/>
                    <a:pt x="18726" y="1960"/>
                    <a:pt x="17986" y="1786"/>
                  </a:cubicBezTo>
                  <a:cubicBezTo>
                    <a:pt x="16517" y="1440"/>
                    <a:pt x="14990" y="1443"/>
                    <a:pt x="13519" y="1786"/>
                  </a:cubicBezTo>
                  <a:cubicBezTo>
                    <a:pt x="13328" y="1831"/>
                    <a:pt x="13122" y="1895"/>
                    <a:pt x="12928" y="1955"/>
                  </a:cubicBezTo>
                  <a:cubicBezTo>
                    <a:pt x="12911" y="1937"/>
                    <a:pt x="12900" y="1924"/>
                    <a:pt x="12881" y="1907"/>
                  </a:cubicBezTo>
                  <a:cubicBezTo>
                    <a:pt x="12505" y="1559"/>
                    <a:pt x="11912" y="1284"/>
                    <a:pt x="11629" y="1158"/>
                  </a:cubicBezTo>
                  <a:cubicBezTo>
                    <a:pt x="10764" y="782"/>
                    <a:pt x="9822" y="531"/>
                    <a:pt x="8911" y="314"/>
                  </a:cubicBezTo>
                  <a:cubicBezTo>
                    <a:pt x="8021" y="100"/>
                    <a:pt x="7104" y="0"/>
                    <a:pt x="6193" y="0"/>
                  </a:cubicBezTo>
                  <a:close/>
                  <a:moveTo>
                    <a:pt x="6216" y="1520"/>
                  </a:moveTo>
                  <a:cubicBezTo>
                    <a:pt x="7771" y="1520"/>
                    <a:pt x="9312" y="1865"/>
                    <a:pt x="10778" y="2510"/>
                  </a:cubicBezTo>
                  <a:cubicBezTo>
                    <a:pt x="9583" y="3251"/>
                    <a:pt x="8194" y="3596"/>
                    <a:pt x="6783" y="3596"/>
                  </a:cubicBezTo>
                  <a:cubicBezTo>
                    <a:pt x="5167" y="3596"/>
                    <a:pt x="3541" y="3148"/>
                    <a:pt x="2151" y="2365"/>
                  </a:cubicBezTo>
                  <a:cubicBezTo>
                    <a:pt x="3460" y="1796"/>
                    <a:pt x="4837" y="1520"/>
                    <a:pt x="6216" y="1520"/>
                  </a:cubicBezTo>
                  <a:close/>
                  <a:moveTo>
                    <a:pt x="16379" y="2775"/>
                  </a:moveTo>
                  <a:cubicBezTo>
                    <a:pt x="17446" y="2844"/>
                    <a:pt x="18515" y="3114"/>
                    <a:pt x="19523" y="3548"/>
                  </a:cubicBezTo>
                  <a:cubicBezTo>
                    <a:pt x="17669" y="4672"/>
                    <a:pt x="15216" y="4613"/>
                    <a:pt x="13212" y="3765"/>
                  </a:cubicBezTo>
                  <a:cubicBezTo>
                    <a:pt x="13224" y="3603"/>
                    <a:pt x="13230" y="3442"/>
                    <a:pt x="13236" y="3282"/>
                  </a:cubicBezTo>
                  <a:cubicBezTo>
                    <a:pt x="13237" y="3242"/>
                    <a:pt x="13235" y="3202"/>
                    <a:pt x="13236" y="3162"/>
                  </a:cubicBezTo>
                  <a:cubicBezTo>
                    <a:pt x="14262" y="2833"/>
                    <a:pt x="15320" y="2707"/>
                    <a:pt x="16379" y="2775"/>
                  </a:cubicBezTo>
                  <a:close/>
                  <a:moveTo>
                    <a:pt x="11699" y="3717"/>
                  </a:moveTo>
                  <a:cubicBezTo>
                    <a:pt x="11686" y="4138"/>
                    <a:pt x="11661" y="4551"/>
                    <a:pt x="11652" y="4972"/>
                  </a:cubicBezTo>
                  <a:cubicBezTo>
                    <a:pt x="11550" y="5032"/>
                    <a:pt x="11448" y="5084"/>
                    <a:pt x="11345" y="5141"/>
                  </a:cubicBezTo>
                  <a:cubicBezTo>
                    <a:pt x="9912" y="5903"/>
                    <a:pt x="8334" y="6299"/>
                    <a:pt x="6760" y="6299"/>
                  </a:cubicBezTo>
                  <a:cubicBezTo>
                    <a:pt x="4976" y="6299"/>
                    <a:pt x="3198" y="5798"/>
                    <a:pt x="1631" y="4779"/>
                  </a:cubicBezTo>
                  <a:cubicBezTo>
                    <a:pt x="1599" y="4759"/>
                    <a:pt x="1568" y="4746"/>
                    <a:pt x="1537" y="4730"/>
                  </a:cubicBezTo>
                  <a:cubicBezTo>
                    <a:pt x="1529" y="4414"/>
                    <a:pt x="1522" y="4104"/>
                    <a:pt x="1513" y="3789"/>
                  </a:cubicBezTo>
                  <a:cubicBezTo>
                    <a:pt x="3069" y="4663"/>
                    <a:pt x="4862" y="5116"/>
                    <a:pt x="6642" y="5116"/>
                  </a:cubicBezTo>
                  <a:cubicBezTo>
                    <a:pt x="8272" y="5116"/>
                    <a:pt x="9900" y="4710"/>
                    <a:pt x="11321" y="3910"/>
                  </a:cubicBezTo>
                  <a:cubicBezTo>
                    <a:pt x="11446" y="3840"/>
                    <a:pt x="11578" y="3793"/>
                    <a:pt x="11699" y="3717"/>
                  </a:cubicBezTo>
                  <a:close/>
                  <a:moveTo>
                    <a:pt x="20255" y="4489"/>
                  </a:moveTo>
                  <a:cubicBezTo>
                    <a:pt x="20246" y="4823"/>
                    <a:pt x="20241" y="5144"/>
                    <a:pt x="20232" y="5478"/>
                  </a:cubicBezTo>
                  <a:cubicBezTo>
                    <a:pt x="18042" y="6721"/>
                    <a:pt x="15397" y="6878"/>
                    <a:pt x="13118" y="5865"/>
                  </a:cubicBezTo>
                  <a:cubicBezTo>
                    <a:pt x="13121" y="5704"/>
                    <a:pt x="13114" y="5542"/>
                    <a:pt x="13118" y="5382"/>
                  </a:cubicBezTo>
                  <a:cubicBezTo>
                    <a:pt x="13121" y="5272"/>
                    <a:pt x="13116" y="5155"/>
                    <a:pt x="13118" y="5044"/>
                  </a:cubicBezTo>
                  <a:cubicBezTo>
                    <a:pt x="15438" y="5911"/>
                    <a:pt x="18150" y="5788"/>
                    <a:pt x="20255" y="4489"/>
                  </a:cubicBezTo>
                  <a:close/>
                  <a:moveTo>
                    <a:pt x="1584" y="6516"/>
                  </a:moveTo>
                  <a:cubicBezTo>
                    <a:pt x="3194" y="7399"/>
                    <a:pt x="4970" y="7819"/>
                    <a:pt x="6760" y="7819"/>
                  </a:cubicBezTo>
                  <a:cubicBezTo>
                    <a:pt x="8336" y="7819"/>
                    <a:pt x="9933" y="7494"/>
                    <a:pt x="11392" y="6830"/>
                  </a:cubicBezTo>
                  <a:cubicBezTo>
                    <a:pt x="11474" y="6793"/>
                    <a:pt x="11549" y="6749"/>
                    <a:pt x="11629" y="6709"/>
                  </a:cubicBezTo>
                  <a:cubicBezTo>
                    <a:pt x="11622" y="7198"/>
                    <a:pt x="11611" y="7693"/>
                    <a:pt x="11605" y="8181"/>
                  </a:cubicBezTo>
                  <a:cubicBezTo>
                    <a:pt x="11537" y="8217"/>
                    <a:pt x="11462" y="8244"/>
                    <a:pt x="11392" y="8278"/>
                  </a:cubicBezTo>
                  <a:cubicBezTo>
                    <a:pt x="10084" y="8885"/>
                    <a:pt x="8722" y="9147"/>
                    <a:pt x="7351" y="9147"/>
                  </a:cubicBezTo>
                  <a:cubicBezTo>
                    <a:pt x="5412" y="9147"/>
                    <a:pt x="3469" y="8634"/>
                    <a:pt x="1607" y="7940"/>
                  </a:cubicBezTo>
                  <a:cubicBezTo>
                    <a:pt x="1603" y="7463"/>
                    <a:pt x="1592" y="6997"/>
                    <a:pt x="1584" y="6516"/>
                  </a:cubicBezTo>
                  <a:close/>
                  <a:moveTo>
                    <a:pt x="20208" y="6878"/>
                  </a:moveTo>
                  <a:cubicBezTo>
                    <a:pt x="20201" y="7266"/>
                    <a:pt x="20189" y="7649"/>
                    <a:pt x="20184" y="8037"/>
                  </a:cubicBezTo>
                  <a:cubicBezTo>
                    <a:pt x="17914" y="9142"/>
                    <a:pt x="15437" y="8893"/>
                    <a:pt x="13094" y="8181"/>
                  </a:cubicBezTo>
                  <a:cubicBezTo>
                    <a:pt x="13095" y="8052"/>
                    <a:pt x="13092" y="7925"/>
                    <a:pt x="13094" y="7795"/>
                  </a:cubicBezTo>
                  <a:cubicBezTo>
                    <a:pt x="13097" y="7587"/>
                    <a:pt x="13091" y="7376"/>
                    <a:pt x="13094" y="7168"/>
                  </a:cubicBezTo>
                  <a:cubicBezTo>
                    <a:pt x="15386" y="8033"/>
                    <a:pt x="17980" y="7933"/>
                    <a:pt x="20208" y="6878"/>
                  </a:cubicBezTo>
                  <a:close/>
                  <a:moveTo>
                    <a:pt x="14867" y="10498"/>
                  </a:moveTo>
                  <a:cubicBezTo>
                    <a:pt x="15716" y="10498"/>
                    <a:pt x="16486" y="10796"/>
                    <a:pt x="17135" y="11246"/>
                  </a:cubicBezTo>
                  <a:cubicBezTo>
                    <a:pt x="17571" y="11548"/>
                    <a:pt x="17946" y="11929"/>
                    <a:pt x="18270" y="12357"/>
                  </a:cubicBezTo>
                  <a:cubicBezTo>
                    <a:pt x="18581" y="12767"/>
                    <a:pt x="18856" y="13214"/>
                    <a:pt x="19050" y="13684"/>
                  </a:cubicBezTo>
                  <a:cubicBezTo>
                    <a:pt x="19199" y="14050"/>
                    <a:pt x="19311" y="14421"/>
                    <a:pt x="19381" y="14794"/>
                  </a:cubicBezTo>
                  <a:cubicBezTo>
                    <a:pt x="19384" y="14811"/>
                    <a:pt x="19379" y="14827"/>
                    <a:pt x="19381" y="14842"/>
                  </a:cubicBezTo>
                  <a:cubicBezTo>
                    <a:pt x="19613" y="16142"/>
                    <a:pt x="19367" y="17396"/>
                    <a:pt x="18672" y="18366"/>
                  </a:cubicBezTo>
                  <a:cubicBezTo>
                    <a:pt x="18050" y="19231"/>
                    <a:pt x="16562" y="20149"/>
                    <a:pt x="15552" y="20297"/>
                  </a:cubicBezTo>
                  <a:cubicBezTo>
                    <a:pt x="15347" y="20325"/>
                    <a:pt x="15144" y="20345"/>
                    <a:pt x="14937" y="20345"/>
                  </a:cubicBezTo>
                  <a:cubicBezTo>
                    <a:pt x="13067" y="20345"/>
                    <a:pt x="11401" y="19101"/>
                    <a:pt x="10683" y="17304"/>
                  </a:cubicBezTo>
                  <a:cubicBezTo>
                    <a:pt x="10651" y="17227"/>
                    <a:pt x="10615" y="17141"/>
                    <a:pt x="10589" y="17063"/>
                  </a:cubicBezTo>
                  <a:cubicBezTo>
                    <a:pt x="10563" y="16984"/>
                    <a:pt x="10543" y="16902"/>
                    <a:pt x="10518" y="16821"/>
                  </a:cubicBezTo>
                  <a:cubicBezTo>
                    <a:pt x="10447" y="16579"/>
                    <a:pt x="10387" y="16330"/>
                    <a:pt x="10352" y="16073"/>
                  </a:cubicBezTo>
                  <a:cubicBezTo>
                    <a:pt x="10312" y="15800"/>
                    <a:pt x="10298" y="15547"/>
                    <a:pt x="10305" y="15277"/>
                  </a:cubicBezTo>
                  <a:cubicBezTo>
                    <a:pt x="10307" y="15183"/>
                    <a:pt x="10321" y="15081"/>
                    <a:pt x="10329" y="14987"/>
                  </a:cubicBezTo>
                  <a:cubicBezTo>
                    <a:pt x="10337" y="14891"/>
                    <a:pt x="10340" y="14793"/>
                    <a:pt x="10352" y="14698"/>
                  </a:cubicBezTo>
                  <a:cubicBezTo>
                    <a:pt x="10392" y="14421"/>
                    <a:pt x="10458" y="14140"/>
                    <a:pt x="10541" y="13877"/>
                  </a:cubicBezTo>
                  <a:cubicBezTo>
                    <a:pt x="10576" y="13772"/>
                    <a:pt x="10617" y="13668"/>
                    <a:pt x="10660" y="13563"/>
                  </a:cubicBezTo>
                  <a:cubicBezTo>
                    <a:pt x="10703" y="13451"/>
                    <a:pt x="10750" y="13359"/>
                    <a:pt x="10801" y="13250"/>
                  </a:cubicBezTo>
                  <a:cubicBezTo>
                    <a:pt x="10999" y="12839"/>
                    <a:pt x="11240" y="12455"/>
                    <a:pt x="11534" y="12115"/>
                  </a:cubicBezTo>
                  <a:cubicBezTo>
                    <a:pt x="11986" y="11592"/>
                    <a:pt x="12555" y="11167"/>
                    <a:pt x="13188" y="10884"/>
                  </a:cubicBezTo>
                  <a:cubicBezTo>
                    <a:pt x="13268" y="10849"/>
                    <a:pt x="13342" y="10820"/>
                    <a:pt x="13425" y="10788"/>
                  </a:cubicBezTo>
                  <a:cubicBezTo>
                    <a:pt x="13505" y="10757"/>
                    <a:pt x="13601" y="10717"/>
                    <a:pt x="13685" y="10691"/>
                  </a:cubicBezTo>
                  <a:cubicBezTo>
                    <a:pt x="13747" y="10672"/>
                    <a:pt x="13810" y="10659"/>
                    <a:pt x="13874" y="10643"/>
                  </a:cubicBezTo>
                  <a:cubicBezTo>
                    <a:pt x="13938" y="10627"/>
                    <a:pt x="13996" y="10608"/>
                    <a:pt x="14063" y="10595"/>
                  </a:cubicBezTo>
                  <a:cubicBezTo>
                    <a:pt x="14336" y="10536"/>
                    <a:pt x="14596" y="10498"/>
                    <a:pt x="14867" y="10498"/>
                  </a:cubicBezTo>
                  <a:close/>
                  <a:moveTo>
                    <a:pt x="14394" y="11584"/>
                  </a:moveTo>
                  <a:cubicBezTo>
                    <a:pt x="14240" y="11584"/>
                    <a:pt x="14110" y="11628"/>
                    <a:pt x="14016" y="11729"/>
                  </a:cubicBezTo>
                  <a:cubicBezTo>
                    <a:pt x="13925" y="11826"/>
                    <a:pt x="13890" y="11962"/>
                    <a:pt x="13898" y="12115"/>
                  </a:cubicBezTo>
                  <a:cubicBezTo>
                    <a:pt x="13779" y="12130"/>
                    <a:pt x="13653" y="12162"/>
                    <a:pt x="13543" y="12188"/>
                  </a:cubicBezTo>
                  <a:cubicBezTo>
                    <a:pt x="13435" y="12213"/>
                    <a:pt x="13335" y="12247"/>
                    <a:pt x="13236" y="12284"/>
                  </a:cubicBezTo>
                  <a:cubicBezTo>
                    <a:pt x="13151" y="12316"/>
                    <a:pt x="13078" y="12339"/>
                    <a:pt x="12999" y="12381"/>
                  </a:cubicBezTo>
                  <a:cubicBezTo>
                    <a:pt x="12913" y="12426"/>
                    <a:pt x="12817" y="12471"/>
                    <a:pt x="12739" y="12526"/>
                  </a:cubicBezTo>
                  <a:cubicBezTo>
                    <a:pt x="12632" y="12602"/>
                    <a:pt x="12543" y="12695"/>
                    <a:pt x="12456" y="12791"/>
                  </a:cubicBezTo>
                  <a:cubicBezTo>
                    <a:pt x="12404" y="12848"/>
                    <a:pt x="12355" y="12921"/>
                    <a:pt x="12314" y="12984"/>
                  </a:cubicBezTo>
                  <a:cubicBezTo>
                    <a:pt x="12110" y="13310"/>
                    <a:pt x="12044" y="13721"/>
                    <a:pt x="12149" y="14143"/>
                  </a:cubicBezTo>
                  <a:cubicBezTo>
                    <a:pt x="12161" y="14202"/>
                    <a:pt x="12200" y="14256"/>
                    <a:pt x="12219" y="14312"/>
                  </a:cubicBezTo>
                  <a:cubicBezTo>
                    <a:pt x="12323" y="14614"/>
                    <a:pt x="12491" y="14882"/>
                    <a:pt x="12716" y="15084"/>
                  </a:cubicBezTo>
                  <a:cubicBezTo>
                    <a:pt x="12784" y="15147"/>
                    <a:pt x="12854" y="15205"/>
                    <a:pt x="12928" y="15253"/>
                  </a:cubicBezTo>
                  <a:cubicBezTo>
                    <a:pt x="13001" y="15299"/>
                    <a:pt x="13087" y="15342"/>
                    <a:pt x="13165" y="15373"/>
                  </a:cubicBezTo>
                  <a:cubicBezTo>
                    <a:pt x="13180" y="15380"/>
                    <a:pt x="13197" y="15392"/>
                    <a:pt x="13212" y="15398"/>
                  </a:cubicBezTo>
                  <a:cubicBezTo>
                    <a:pt x="13484" y="15498"/>
                    <a:pt x="13768" y="15540"/>
                    <a:pt x="14039" y="15591"/>
                  </a:cubicBezTo>
                  <a:cubicBezTo>
                    <a:pt x="14056" y="16150"/>
                    <a:pt x="14054" y="16750"/>
                    <a:pt x="14063" y="17377"/>
                  </a:cubicBezTo>
                  <a:cubicBezTo>
                    <a:pt x="13766" y="17210"/>
                    <a:pt x="13482" y="16970"/>
                    <a:pt x="13283" y="16749"/>
                  </a:cubicBezTo>
                  <a:cubicBezTo>
                    <a:pt x="13172" y="16626"/>
                    <a:pt x="13034" y="16556"/>
                    <a:pt x="12881" y="16556"/>
                  </a:cubicBezTo>
                  <a:cubicBezTo>
                    <a:pt x="12654" y="16556"/>
                    <a:pt x="12431" y="16724"/>
                    <a:pt x="12338" y="16942"/>
                  </a:cubicBezTo>
                  <a:cubicBezTo>
                    <a:pt x="12252" y="17143"/>
                    <a:pt x="12279" y="17352"/>
                    <a:pt x="12432" y="17521"/>
                  </a:cubicBezTo>
                  <a:cubicBezTo>
                    <a:pt x="12846" y="17982"/>
                    <a:pt x="13465" y="18376"/>
                    <a:pt x="14087" y="18607"/>
                  </a:cubicBezTo>
                  <a:lnTo>
                    <a:pt x="14087" y="18800"/>
                  </a:lnTo>
                  <a:cubicBezTo>
                    <a:pt x="14085" y="18963"/>
                    <a:pt x="14146" y="19103"/>
                    <a:pt x="14252" y="19211"/>
                  </a:cubicBezTo>
                  <a:cubicBezTo>
                    <a:pt x="14363" y="19324"/>
                    <a:pt x="14513" y="19404"/>
                    <a:pt x="14677" y="19404"/>
                  </a:cubicBezTo>
                  <a:cubicBezTo>
                    <a:pt x="14934" y="19404"/>
                    <a:pt x="15220" y="19217"/>
                    <a:pt x="15221" y="18849"/>
                  </a:cubicBezTo>
                  <a:lnTo>
                    <a:pt x="15221" y="18825"/>
                  </a:lnTo>
                  <a:cubicBezTo>
                    <a:pt x="15697" y="18808"/>
                    <a:pt x="16082" y="18645"/>
                    <a:pt x="16403" y="18342"/>
                  </a:cubicBezTo>
                  <a:cubicBezTo>
                    <a:pt x="16961" y="17814"/>
                    <a:pt x="17324" y="17070"/>
                    <a:pt x="17301" y="16435"/>
                  </a:cubicBezTo>
                  <a:cubicBezTo>
                    <a:pt x="17288" y="16060"/>
                    <a:pt x="17150" y="15734"/>
                    <a:pt x="16899" y="15470"/>
                  </a:cubicBezTo>
                  <a:cubicBezTo>
                    <a:pt x="16850" y="15421"/>
                    <a:pt x="16787" y="15370"/>
                    <a:pt x="16734" y="15325"/>
                  </a:cubicBezTo>
                  <a:cubicBezTo>
                    <a:pt x="16252" y="14931"/>
                    <a:pt x="15687" y="14747"/>
                    <a:pt x="15127" y="14625"/>
                  </a:cubicBezTo>
                  <a:cubicBezTo>
                    <a:pt x="15121" y="14462"/>
                    <a:pt x="15110" y="14305"/>
                    <a:pt x="15103" y="14143"/>
                  </a:cubicBezTo>
                  <a:cubicBezTo>
                    <a:pt x="15093" y="13880"/>
                    <a:pt x="15091" y="13607"/>
                    <a:pt x="15079" y="13346"/>
                  </a:cubicBezTo>
                  <a:cubicBezTo>
                    <a:pt x="15273" y="13398"/>
                    <a:pt x="15434" y="13485"/>
                    <a:pt x="15599" y="13563"/>
                  </a:cubicBezTo>
                  <a:cubicBezTo>
                    <a:pt x="15917" y="13713"/>
                    <a:pt x="16257" y="13506"/>
                    <a:pt x="16332" y="13153"/>
                  </a:cubicBezTo>
                  <a:cubicBezTo>
                    <a:pt x="16367" y="12993"/>
                    <a:pt x="16342" y="12820"/>
                    <a:pt x="16237" y="12670"/>
                  </a:cubicBezTo>
                  <a:cubicBezTo>
                    <a:pt x="16183" y="12592"/>
                    <a:pt x="16104" y="12525"/>
                    <a:pt x="16001" y="12477"/>
                  </a:cubicBezTo>
                  <a:cubicBezTo>
                    <a:pt x="15707" y="12338"/>
                    <a:pt x="15358" y="12227"/>
                    <a:pt x="15008" y="12164"/>
                  </a:cubicBezTo>
                  <a:cubicBezTo>
                    <a:pt x="14991" y="11778"/>
                    <a:pt x="14680" y="11584"/>
                    <a:pt x="14394" y="11584"/>
                  </a:cubicBezTo>
                  <a:close/>
                  <a:moveTo>
                    <a:pt x="13945" y="13274"/>
                  </a:moveTo>
                  <a:cubicBezTo>
                    <a:pt x="13954" y="13465"/>
                    <a:pt x="13960" y="13663"/>
                    <a:pt x="13968" y="13853"/>
                  </a:cubicBezTo>
                  <a:cubicBezTo>
                    <a:pt x="13975" y="14040"/>
                    <a:pt x="13985" y="14222"/>
                    <a:pt x="13992" y="14408"/>
                  </a:cubicBezTo>
                  <a:cubicBezTo>
                    <a:pt x="13916" y="14391"/>
                    <a:pt x="13830" y="14379"/>
                    <a:pt x="13756" y="14360"/>
                  </a:cubicBezTo>
                  <a:cubicBezTo>
                    <a:pt x="13493" y="14293"/>
                    <a:pt x="13283" y="14060"/>
                    <a:pt x="13259" y="13829"/>
                  </a:cubicBezTo>
                  <a:cubicBezTo>
                    <a:pt x="13250" y="13735"/>
                    <a:pt x="13280" y="13663"/>
                    <a:pt x="13330" y="13587"/>
                  </a:cubicBezTo>
                  <a:cubicBezTo>
                    <a:pt x="13378" y="13518"/>
                    <a:pt x="13448" y="13443"/>
                    <a:pt x="13543" y="13394"/>
                  </a:cubicBezTo>
                  <a:cubicBezTo>
                    <a:pt x="13659" y="13334"/>
                    <a:pt x="13794" y="13300"/>
                    <a:pt x="13945" y="13274"/>
                  </a:cubicBezTo>
                  <a:close/>
                  <a:moveTo>
                    <a:pt x="15174" y="15832"/>
                  </a:moveTo>
                  <a:cubicBezTo>
                    <a:pt x="15524" y="15927"/>
                    <a:pt x="15791" y="16031"/>
                    <a:pt x="16025" y="16194"/>
                  </a:cubicBezTo>
                  <a:cubicBezTo>
                    <a:pt x="16135" y="16272"/>
                    <a:pt x="16190" y="16389"/>
                    <a:pt x="16190" y="16532"/>
                  </a:cubicBezTo>
                  <a:cubicBezTo>
                    <a:pt x="16190" y="16893"/>
                    <a:pt x="15832" y="17360"/>
                    <a:pt x="15599" y="17521"/>
                  </a:cubicBezTo>
                  <a:cubicBezTo>
                    <a:pt x="15481" y="17602"/>
                    <a:pt x="15350" y="17648"/>
                    <a:pt x="15197" y="17666"/>
                  </a:cubicBezTo>
                  <a:cubicBezTo>
                    <a:pt x="15189" y="17025"/>
                    <a:pt x="15192" y="16426"/>
                    <a:pt x="15174" y="158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4583" name="Group 14583"/>
          <p:cNvGrpSpPr/>
          <p:nvPr/>
        </p:nvGrpSpPr>
        <p:grpSpPr>
          <a:xfrm>
            <a:off x="8246205" y="5351621"/>
            <a:ext cx="1208303" cy="507884"/>
            <a:chOff x="0" y="-10121"/>
            <a:chExt cx="2416601" cy="1015766"/>
          </a:xfrm>
        </p:grpSpPr>
        <p:sp>
          <p:nvSpPr>
            <p:cNvPr id="14581" name="Shape 14581"/>
            <p:cNvSpPr/>
            <p:nvPr/>
          </p:nvSpPr>
          <p:spPr>
            <a:xfrm>
              <a:off x="0" y="0"/>
              <a:ext cx="303699" cy="82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54" y="0"/>
                  </a:moveTo>
                  <a:cubicBezTo>
                    <a:pt x="8882" y="0"/>
                    <a:pt x="7409" y="208"/>
                    <a:pt x="6286" y="622"/>
                  </a:cubicBezTo>
                  <a:cubicBezTo>
                    <a:pt x="4041" y="1451"/>
                    <a:pt x="4041" y="2795"/>
                    <a:pt x="6286" y="3624"/>
                  </a:cubicBezTo>
                  <a:cubicBezTo>
                    <a:pt x="8532" y="4452"/>
                    <a:pt x="12173" y="4452"/>
                    <a:pt x="14419" y="3624"/>
                  </a:cubicBezTo>
                  <a:cubicBezTo>
                    <a:pt x="16664" y="2795"/>
                    <a:pt x="16664" y="1451"/>
                    <a:pt x="14419" y="622"/>
                  </a:cubicBezTo>
                  <a:cubicBezTo>
                    <a:pt x="13296" y="208"/>
                    <a:pt x="11825" y="0"/>
                    <a:pt x="10354" y="0"/>
                  </a:cubicBezTo>
                  <a:close/>
                  <a:moveTo>
                    <a:pt x="2751" y="4836"/>
                  </a:moveTo>
                  <a:cubicBezTo>
                    <a:pt x="1555" y="4836"/>
                    <a:pt x="550" y="5119"/>
                    <a:pt x="171" y="5512"/>
                  </a:cubicBezTo>
                  <a:cubicBezTo>
                    <a:pt x="65" y="5594"/>
                    <a:pt x="0" y="5685"/>
                    <a:pt x="0" y="5782"/>
                  </a:cubicBezTo>
                  <a:lnTo>
                    <a:pt x="0" y="5851"/>
                  </a:lnTo>
                  <a:lnTo>
                    <a:pt x="0" y="6917"/>
                  </a:lnTo>
                  <a:lnTo>
                    <a:pt x="0" y="12511"/>
                  </a:lnTo>
                  <a:cubicBezTo>
                    <a:pt x="0" y="12862"/>
                    <a:pt x="772" y="13147"/>
                    <a:pt x="1724" y="13147"/>
                  </a:cubicBezTo>
                  <a:cubicBezTo>
                    <a:pt x="2676" y="13147"/>
                    <a:pt x="3448" y="12862"/>
                    <a:pt x="3448" y="12511"/>
                  </a:cubicBezTo>
                  <a:lnTo>
                    <a:pt x="3448" y="8135"/>
                  </a:lnTo>
                  <a:cubicBezTo>
                    <a:pt x="3404" y="8102"/>
                    <a:pt x="3372" y="8066"/>
                    <a:pt x="3372" y="8026"/>
                  </a:cubicBezTo>
                  <a:lnTo>
                    <a:pt x="3372" y="7759"/>
                  </a:lnTo>
                  <a:cubicBezTo>
                    <a:pt x="3372" y="7619"/>
                    <a:pt x="3680" y="7507"/>
                    <a:pt x="4058" y="7507"/>
                  </a:cubicBezTo>
                  <a:lnTo>
                    <a:pt x="4094" y="7507"/>
                  </a:lnTo>
                  <a:cubicBezTo>
                    <a:pt x="4472" y="7507"/>
                    <a:pt x="4777" y="7619"/>
                    <a:pt x="4777" y="7759"/>
                  </a:cubicBezTo>
                  <a:lnTo>
                    <a:pt x="4777" y="8026"/>
                  </a:lnTo>
                  <a:cubicBezTo>
                    <a:pt x="4777" y="8031"/>
                    <a:pt x="4770" y="8035"/>
                    <a:pt x="4770" y="8039"/>
                  </a:cubicBezTo>
                  <a:lnTo>
                    <a:pt x="4770" y="20650"/>
                  </a:lnTo>
                  <a:cubicBezTo>
                    <a:pt x="4770" y="21175"/>
                    <a:pt x="5922" y="21600"/>
                    <a:pt x="7345" y="21600"/>
                  </a:cubicBezTo>
                  <a:cubicBezTo>
                    <a:pt x="8767" y="21600"/>
                    <a:pt x="9920" y="21175"/>
                    <a:pt x="9920" y="20650"/>
                  </a:cubicBezTo>
                  <a:lnTo>
                    <a:pt x="9920" y="13164"/>
                  </a:lnTo>
                  <a:lnTo>
                    <a:pt x="11614" y="13164"/>
                  </a:lnTo>
                  <a:lnTo>
                    <a:pt x="11614" y="20650"/>
                  </a:lnTo>
                  <a:cubicBezTo>
                    <a:pt x="11614" y="21175"/>
                    <a:pt x="12767" y="21600"/>
                    <a:pt x="14189" y="21600"/>
                  </a:cubicBezTo>
                  <a:cubicBezTo>
                    <a:pt x="15612" y="21600"/>
                    <a:pt x="16765" y="21175"/>
                    <a:pt x="16765" y="20650"/>
                  </a:cubicBezTo>
                  <a:lnTo>
                    <a:pt x="16765" y="7932"/>
                  </a:lnTo>
                  <a:lnTo>
                    <a:pt x="16782" y="7932"/>
                  </a:lnTo>
                  <a:lnTo>
                    <a:pt x="16782" y="7759"/>
                  </a:lnTo>
                  <a:cubicBezTo>
                    <a:pt x="16782" y="7619"/>
                    <a:pt x="17089" y="7507"/>
                    <a:pt x="17467" y="7507"/>
                  </a:cubicBezTo>
                  <a:lnTo>
                    <a:pt x="17503" y="7507"/>
                  </a:lnTo>
                  <a:cubicBezTo>
                    <a:pt x="17881" y="7507"/>
                    <a:pt x="18186" y="7619"/>
                    <a:pt x="18186" y="7759"/>
                  </a:cubicBezTo>
                  <a:lnTo>
                    <a:pt x="18186" y="8026"/>
                  </a:lnTo>
                  <a:cubicBezTo>
                    <a:pt x="18186" y="8048"/>
                    <a:pt x="18166" y="8068"/>
                    <a:pt x="18152" y="8088"/>
                  </a:cubicBezTo>
                  <a:lnTo>
                    <a:pt x="18152" y="12511"/>
                  </a:lnTo>
                  <a:cubicBezTo>
                    <a:pt x="18152" y="12862"/>
                    <a:pt x="18924" y="13147"/>
                    <a:pt x="19876" y="13147"/>
                  </a:cubicBezTo>
                  <a:cubicBezTo>
                    <a:pt x="20828" y="13147"/>
                    <a:pt x="21600" y="12862"/>
                    <a:pt x="21600" y="12511"/>
                  </a:cubicBezTo>
                  <a:lnTo>
                    <a:pt x="21600" y="6917"/>
                  </a:lnTo>
                  <a:lnTo>
                    <a:pt x="21600" y="5851"/>
                  </a:lnTo>
                  <a:lnTo>
                    <a:pt x="21600" y="5782"/>
                  </a:lnTo>
                  <a:cubicBezTo>
                    <a:pt x="21600" y="5685"/>
                    <a:pt x="21535" y="5594"/>
                    <a:pt x="21429" y="5512"/>
                  </a:cubicBezTo>
                  <a:cubicBezTo>
                    <a:pt x="21050" y="5119"/>
                    <a:pt x="20045" y="4836"/>
                    <a:pt x="18849" y="4836"/>
                  </a:cubicBezTo>
                  <a:lnTo>
                    <a:pt x="2751" y="483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582" name="Shape 14582"/>
            <p:cNvSpPr/>
            <p:nvPr/>
          </p:nvSpPr>
          <p:spPr>
            <a:xfrm rot="10594">
              <a:off x="443943" y="-10121"/>
              <a:ext cx="1972658" cy="1015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ts val="1251"/>
                </a:lnSpc>
                <a:spcBef>
                  <a:spcPts val="300"/>
                </a:spcBef>
                <a:defRPr sz="1800"/>
              </a:pPr>
              <a:r>
                <a:rPr sz="1733" dirty="0">
                  <a:solidFill>
                    <a:schemeClr val="accent4"/>
                  </a:solidFill>
                  <a:cs typeface="+mn-ea"/>
                  <a:sym typeface="+mn-lt"/>
                </a:rPr>
                <a:t>75%</a:t>
              </a:r>
            </a:p>
            <a:p>
              <a:pPr>
                <a:lnSpc>
                  <a:spcPts val="1251"/>
                </a:lnSpc>
                <a:spcBef>
                  <a:spcPts val="300"/>
                </a:spcBef>
                <a:defRPr sz="1800"/>
              </a:pPr>
              <a:r>
                <a:rPr sz="1200" dirty="0">
                  <a:solidFill>
                    <a:srgbClr val="A6AAA9"/>
                  </a:solidFill>
                  <a:cs typeface="+mn-ea"/>
                  <a:sym typeface="+mn-lt"/>
                </a:rPr>
                <a:t>Male User.</a:t>
              </a:r>
            </a:p>
          </p:txBody>
        </p:sp>
      </p:grpSp>
      <p:grpSp>
        <p:nvGrpSpPr>
          <p:cNvPr id="14586" name="Group 14586"/>
          <p:cNvGrpSpPr/>
          <p:nvPr/>
        </p:nvGrpSpPr>
        <p:grpSpPr>
          <a:xfrm>
            <a:off x="9798294" y="5337657"/>
            <a:ext cx="1242219" cy="522848"/>
            <a:chOff x="0" y="-112091"/>
            <a:chExt cx="2484435" cy="1045694"/>
          </a:xfrm>
        </p:grpSpPr>
        <p:sp>
          <p:nvSpPr>
            <p:cNvPr id="14584" name="Shape 14584"/>
            <p:cNvSpPr/>
            <p:nvPr/>
          </p:nvSpPr>
          <p:spPr>
            <a:xfrm>
              <a:off x="0" y="0"/>
              <a:ext cx="376577" cy="82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extrusionOk="0">
                  <a:moveTo>
                    <a:pt x="10734" y="0"/>
                  </a:moveTo>
                  <a:cubicBezTo>
                    <a:pt x="9684" y="0"/>
                    <a:pt x="8634" y="185"/>
                    <a:pt x="7832" y="555"/>
                  </a:cubicBezTo>
                  <a:cubicBezTo>
                    <a:pt x="6229" y="1295"/>
                    <a:pt x="6229" y="2496"/>
                    <a:pt x="7832" y="3236"/>
                  </a:cubicBezTo>
                  <a:cubicBezTo>
                    <a:pt x="9436" y="3976"/>
                    <a:pt x="12036" y="3976"/>
                    <a:pt x="13639" y="3236"/>
                  </a:cubicBezTo>
                  <a:cubicBezTo>
                    <a:pt x="15242" y="2496"/>
                    <a:pt x="15242" y="1295"/>
                    <a:pt x="13639" y="555"/>
                  </a:cubicBezTo>
                  <a:cubicBezTo>
                    <a:pt x="12837" y="185"/>
                    <a:pt x="11785" y="0"/>
                    <a:pt x="10734" y="0"/>
                  </a:cubicBezTo>
                  <a:close/>
                  <a:moveTo>
                    <a:pt x="7608" y="4230"/>
                  </a:moveTo>
                  <a:lnTo>
                    <a:pt x="6386" y="4267"/>
                  </a:lnTo>
                  <a:lnTo>
                    <a:pt x="5619" y="4372"/>
                  </a:lnTo>
                  <a:lnTo>
                    <a:pt x="5102" y="4531"/>
                  </a:lnTo>
                  <a:lnTo>
                    <a:pt x="4585" y="4821"/>
                  </a:lnTo>
                  <a:lnTo>
                    <a:pt x="3961" y="5339"/>
                  </a:lnTo>
                  <a:lnTo>
                    <a:pt x="3263" y="6205"/>
                  </a:lnTo>
                  <a:lnTo>
                    <a:pt x="221" y="10804"/>
                  </a:lnTo>
                  <a:cubicBezTo>
                    <a:pt x="11" y="10970"/>
                    <a:pt x="-52" y="11166"/>
                    <a:pt x="43" y="11353"/>
                  </a:cubicBezTo>
                  <a:cubicBezTo>
                    <a:pt x="155" y="11572"/>
                    <a:pt x="474" y="11757"/>
                    <a:pt x="910" y="11857"/>
                  </a:cubicBezTo>
                  <a:cubicBezTo>
                    <a:pt x="1095" y="11848"/>
                    <a:pt x="1275" y="11829"/>
                    <a:pt x="1449" y="11799"/>
                  </a:cubicBezTo>
                  <a:cubicBezTo>
                    <a:pt x="2214" y="11670"/>
                    <a:pt x="2778" y="11366"/>
                    <a:pt x="2939" y="10998"/>
                  </a:cubicBezTo>
                  <a:lnTo>
                    <a:pt x="5339" y="7729"/>
                  </a:lnTo>
                  <a:cubicBezTo>
                    <a:pt x="5412" y="7601"/>
                    <a:pt x="5533" y="7478"/>
                    <a:pt x="5697" y="7369"/>
                  </a:cubicBezTo>
                  <a:cubicBezTo>
                    <a:pt x="5977" y="7184"/>
                    <a:pt x="6372" y="7041"/>
                    <a:pt x="6829" y="6959"/>
                  </a:cubicBezTo>
                  <a:lnTo>
                    <a:pt x="7184" y="7246"/>
                  </a:lnTo>
                  <a:lnTo>
                    <a:pt x="5258" y="11244"/>
                  </a:lnTo>
                  <a:lnTo>
                    <a:pt x="1985" y="14779"/>
                  </a:lnTo>
                  <a:lnTo>
                    <a:pt x="6651" y="14779"/>
                  </a:lnTo>
                  <a:lnTo>
                    <a:pt x="6651" y="20894"/>
                  </a:lnTo>
                  <a:cubicBezTo>
                    <a:pt x="6651" y="21284"/>
                    <a:pt x="7338" y="21600"/>
                    <a:pt x="8185" y="21600"/>
                  </a:cubicBezTo>
                  <a:cubicBezTo>
                    <a:pt x="9031" y="21600"/>
                    <a:pt x="9718" y="21284"/>
                    <a:pt x="9718" y="20894"/>
                  </a:cubicBezTo>
                  <a:lnTo>
                    <a:pt x="9718" y="14779"/>
                  </a:lnTo>
                  <a:lnTo>
                    <a:pt x="11809" y="14779"/>
                  </a:lnTo>
                  <a:lnTo>
                    <a:pt x="11809" y="20894"/>
                  </a:lnTo>
                  <a:cubicBezTo>
                    <a:pt x="11810" y="21284"/>
                    <a:pt x="12496" y="21600"/>
                    <a:pt x="13343" y="21600"/>
                  </a:cubicBezTo>
                  <a:cubicBezTo>
                    <a:pt x="14190" y="21600"/>
                    <a:pt x="14876" y="21284"/>
                    <a:pt x="14876" y="20894"/>
                  </a:cubicBezTo>
                  <a:lnTo>
                    <a:pt x="14876" y="14779"/>
                  </a:lnTo>
                  <a:lnTo>
                    <a:pt x="15148" y="14779"/>
                  </a:lnTo>
                  <a:lnTo>
                    <a:pt x="19891" y="14779"/>
                  </a:lnTo>
                  <a:lnTo>
                    <a:pt x="18635" y="13649"/>
                  </a:lnTo>
                  <a:cubicBezTo>
                    <a:pt x="18510" y="13553"/>
                    <a:pt x="18387" y="13457"/>
                    <a:pt x="18268" y="13359"/>
                  </a:cubicBezTo>
                  <a:cubicBezTo>
                    <a:pt x="16031" y="11534"/>
                    <a:pt x="14874" y="9469"/>
                    <a:pt x="14911" y="7372"/>
                  </a:cubicBezTo>
                  <a:lnTo>
                    <a:pt x="14742" y="7027"/>
                  </a:lnTo>
                  <a:lnTo>
                    <a:pt x="14880" y="6936"/>
                  </a:lnTo>
                  <a:lnTo>
                    <a:pt x="15385" y="7028"/>
                  </a:lnTo>
                  <a:lnTo>
                    <a:pt x="15755" y="7230"/>
                  </a:lnTo>
                  <a:lnTo>
                    <a:pt x="16076" y="7667"/>
                  </a:lnTo>
                  <a:cubicBezTo>
                    <a:pt x="16615" y="8406"/>
                    <a:pt x="17179" y="9141"/>
                    <a:pt x="17766" y="9873"/>
                  </a:cubicBezTo>
                  <a:cubicBezTo>
                    <a:pt x="18209" y="10424"/>
                    <a:pt x="18664" y="10975"/>
                    <a:pt x="19134" y="11522"/>
                  </a:cubicBezTo>
                  <a:cubicBezTo>
                    <a:pt x="19339" y="11680"/>
                    <a:pt x="19704" y="11781"/>
                    <a:pt x="20103" y="11789"/>
                  </a:cubicBezTo>
                  <a:cubicBezTo>
                    <a:pt x="20905" y="11806"/>
                    <a:pt x="21548" y="11488"/>
                    <a:pt x="21456" y="11120"/>
                  </a:cubicBezTo>
                  <a:lnTo>
                    <a:pt x="21331" y="10834"/>
                  </a:lnTo>
                  <a:lnTo>
                    <a:pt x="18723" y="6751"/>
                  </a:lnTo>
                  <a:lnTo>
                    <a:pt x="17878" y="5695"/>
                  </a:lnTo>
                  <a:lnTo>
                    <a:pt x="17027" y="4880"/>
                  </a:lnTo>
                  <a:lnTo>
                    <a:pt x="16497" y="4601"/>
                  </a:lnTo>
                  <a:lnTo>
                    <a:pt x="15883" y="4357"/>
                  </a:lnTo>
                  <a:lnTo>
                    <a:pt x="15347" y="4266"/>
                  </a:lnTo>
                  <a:lnTo>
                    <a:pt x="14400" y="4230"/>
                  </a:lnTo>
                  <a:lnTo>
                    <a:pt x="7608" y="423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585" name="Shape 14585"/>
            <p:cNvSpPr/>
            <p:nvPr/>
          </p:nvSpPr>
          <p:spPr>
            <a:xfrm rot="10594">
              <a:off x="465414" y="-108986"/>
              <a:ext cx="2017426" cy="1039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ts val="1251"/>
                </a:lnSpc>
                <a:spcBef>
                  <a:spcPts val="300"/>
                </a:spcBef>
                <a:defRPr sz="1800"/>
              </a:pPr>
              <a:r>
                <a:rPr sz="1733" dirty="0">
                  <a:solidFill>
                    <a:schemeClr val="accent6"/>
                  </a:solidFill>
                  <a:cs typeface="+mn-ea"/>
                  <a:sym typeface="+mn-lt"/>
                </a:rPr>
                <a:t>25%</a:t>
              </a:r>
            </a:p>
            <a:p>
              <a:pPr>
                <a:lnSpc>
                  <a:spcPts val="1251"/>
                </a:lnSpc>
                <a:spcBef>
                  <a:spcPts val="300"/>
                </a:spcBef>
                <a:defRPr sz="1800"/>
              </a:pPr>
              <a:r>
                <a:rPr sz="1200" dirty="0">
                  <a:solidFill>
                    <a:srgbClr val="A6AAA9"/>
                  </a:solidFill>
                  <a:cs typeface="+mn-ea"/>
                  <a:sym typeface="+mn-lt"/>
                </a:rPr>
                <a:t>Female User.</a:t>
              </a:r>
            </a:p>
          </p:txBody>
        </p:sp>
      </p:grpSp>
      <p:sp>
        <p:nvSpPr>
          <p:cNvPr id="48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" grpId="0" advAuto="0"/>
      <p:bldP spid="14549" grpId="0" advAuto="0"/>
      <p:bldP spid="14550" grpId="0" animBg="1" advAuto="0"/>
      <p:bldP spid="14553" grpId="0" advAuto="0"/>
      <p:bldP spid="14554" grpId="0" animBg="1" advAuto="0"/>
      <p:bldP spid="14557" grpId="0" advAuto="0"/>
      <p:bldP spid="14558" grpId="0" animBg="1" advAuto="0"/>
      <p:bldP spid="14561" grpId="0" advAuto="0"/>
      <p:bldP spid="14562" grpId="0" animBg="1" advAuto="0"/>
      <p:bldP spid="14580" grpId="0" animBg="1" advAuto="0"/>
      <p:bldP spid="14583" grpId="0" animBg="1" advAuto="0"/>
      <p:bldP spid="1458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5" name="Group 14665"/>
          <p:cNvGrpSpPr/>
          <p:nvPr/>
        </p:nvGrpSpPr>
        <p:grpSpPr>
          <a:xfrm rot="20923270">
            <a:off x="4426756" y="2930902"/>
            <a:ext cx="1353209" cy="1950988"/>
            <a:chOff x="0" y="0"/>
            <a:chExt cx="2706417" cy="3901973"/>
          </a:xfrm>
        </p:grpSpPr>
        <p:sp>
          <p:nvSpPr>
            <p:cNvPr id="14662" name="Shape 14662"/>
            <p:cNvSpPr/>
            <p:nvPr/>
          </p:nvSpPr>
          <p:spPr>
            <a:xfrm>
              <a:off x="0" y="0"/>
              <a:ext cx="2706418" cy="390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7" y="0"/>
                  </a:moveTo>
                  <a:cubicBezTo>
                    <a:pt x="5163" y="4844"/>
                    <a:pt x="4602" y="10229"/>
                    <a:pt x="4568" y="10640"/>
                  </a:cubicBezTo>
                  <a:lnTo>
                    <a:pt x="0" y="11299"/>
                  </a:lnTo>
                  <a:lnTo>
                    <a:pt x="8281" y="21600"/>
                  </a:lnTo>
                  <a:lnTo>
                    <a:pt x="14908" y="9150"/>
                  </a:lnTo>
                  <a:lnTo>
                    <a:pt x="14753" y="9172"/>
                  </a:lnTo>
                  <a:cubicBezTo>
                    <a:pt x="15732" y="4224"/>
                    <a:pt x="21600" y="2645"/>
                    <a:pt x="21600" y="2645"/>
                  </a:cubicBezTo>
                  <a:cubicBezTo>
                    <a:pt x="21600" y="2645"/>
                    <a:pt x="11779" y="10"/>
                    <a:pt x="11667" y="0"/>
                  </a:cubicBezTo>
                  <a:close/>
                  <a:moveTo>
                    <a:pt x="14917" y="9191"/>
                  </a:moveTo>
                  <a:lnTo>
                    <a:pt x="8322" y="21587"/>
                  </a:lnTo>
                  <a:lnTo>
                    <a:pt x="12485" y="21064"/>
                  </a:lnTo>
                  <a:lnTo>
                    <a:pt x="17510" y="9217"/>
                  </a:lnTo>
                  <a:lnTo>
                    <a:pt x="14917" y="919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63" name="Shape 14663"/>
            <p:cNvSpPr/>
            <p:nvPr/>
          </p:nvSpPr>
          <p:spPr>
            <a:xfrm rot="16200000">
              <a:off x="1422707" y="465982"/>
              <a:ext cx="1328587" cy="123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9" y="6609"/>
                  </a:lnTo>
                  <a:cubicBezTo>
                    <a:pt x="15972" y="8657"/>
                    <a:pt x="20650" y="21600"/>
                    <a:pt x="20650" y="21600"/>
                  </a:cubicBezTo>
                  <a:cubicBezTo>
                    <a:pt x="20650" y="21600"/>
                    <a:pt x="21396" y="19528"/>
                    <a:pt x="21600" y="18961"/>
                  </a:cubicBezTo>
                  <a:cubicBezTo>
                    <a:pt x="19972" y="14694"/>
                    <a:pt x="14326" y="3189"/>
                    <a:pt x="0" y="0"/>
                  </a:cubicBezTo>
                  <a:close/>
                </a:path>
              </a:pathLst>
            </a:custGeom>
            <a:solidFill>
              <a:srgbClr val="3D4247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64" name="Shape 14664"/>
            <p:cNvSpPr/>
            <p:nvPr/>
          </p:nvSpPr>
          <p:spPr>
            <a:xfrm rot="16200000">
              <a:off x="498621" y="2204463"/>
              <a:ext cx="2239290" cy="115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10" y="9791"/>
                  </a:lnTo>
                  <a:lnTo>
                    <a:pt x="21554" y="21600"/>
                  </a:lnTo>
                  <a:lnTo>
                    <a:pt x="21600" y="15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247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14669" name="Group 14669"/>
          <p:cNvGrpSpPr/>
          <p:nvPr/>
        </p:nvGrpSpPr>
        <p:grpSpPr>
          <a:xfrm rot="20923270">
            <a:off x="4716892" y="2034862"/>
            <a:ext cx="1950988" cy="1353209"/>
            <a:chOff x="0" y="0"/>
            <a:chExt cx="3901974" cy="2706418"/>
          </a:xfrm>
        </p:grpSpPr>
        <p:sp>
          <p:nvSpPr>
            <p:cNvPr id="14666" name="Shape 14666"/>
            <p:cNvSpPr/>
            <p:nvPr/>
          </p:nvSpPr>
          <p:spPr>
            <a:xfrm>
              <a:off x="0" y="0"/>
              <a:ext cx="3901974" cy="270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1" y="0"/>
                  </a:moveTo>
                  <a:lnTo>
                    <a:pt x="0" y="8281"/>
                  </a:lnTo>
                  <a:lnTo>
                    <a:pt x="12450" y="14908"/>
                  </a:lnTo>
                  <a:lnTo>
                    <a:pt x="12428" y="14753"/>
                  </a:lnTo>
                  <a:cubicBezTo>
                    <a:pt x="17376" y="15732"/>
                    <a:pt x="18955" y="21600"/>
                    <a:pt x="18955" y="21600"/>
                  </a:cubicBezTo>
                  <a:cubicBezTo>
                    <a:pt x="18955" y="21600"/>
                    <a:pt x="21590" y="11779"/>
                    <a:pt x="21600" y="11667"/>
                  </a:cubicBezTo>
                  <a:cubicBezTo>
                    <a:pt x="16756" y="5163"/>
                    <a:pt x="11371" y="4602"/>
                    <a:pt x="10960" y="4568"/>
                  </a:cubicBezTo>
                  <a:lnTo>
                    <a:pt x="10301" y="0"/>
                  </a:lnTo>
                  <a:close/>
                  <a:moveTo>
                    <a:pt x="13" y="8322"/>
                  </a:moveTo>
                  <a:lnTo>
                    <a:pt x="536" y="12485"/>
                  </a:lnTo>
                  <a:lnTo>
                    <a:pt x="12383" y="17510"/>
                  </a:lnTo>
                  <a:lnTo>
                    <a:pt x="12409" y="14917"/>
                  </a:lnTo>
                  <a:lnTo>
                    <a:pt x="13" y="83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67" name="Shape 14667"/>
            <p:cNvSpPr/>
            <p:nvPr/>
          </p:nvSpPr>
          <p:spPr>
            <a:xfrm>
              <a:off x="2152342" y="1467583"/>
              <a:ext cx="1328587" cy="123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9" y="6609"/>
                  </a:lnTo>
                  <a:cubicBezTo>
                    <a:pt x="15972" y="8657"/>
                    <a:pt x="20650" y="21600"/>
                    <a:pt x="20650" y="21600"/>
                  </a:cubicBezTo>
                  <a:cubicBezTo>
                    <a:pt x="20650" y="21600"/>
                    <a:pt x="21396" y="19528"/>
                    <a:pt x="21600" y="18961"/>
                  </a:cubicBezTo>
                  <a:cubicBezTo>
                    <a:pt x="19972" y="14694"/>
                    <a:pt x="14326" y="3189"/>
                    <a:pt x="0" y="0"/>
                  </a:cubicBezTo>
                  <a:close/>
                </a:path>
              </a:pathLst>
            </a:custGeom>
            <a:solidFill>
              <a:srgbClr val="3D4247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68" name="Shape 14668"/>
            <p:cNvSpPr/>
            <p:nvPr/>
          </p:nvSpPr>
          <p:spPr>
            <a:xfrm>
              <a:off x="2342" y="1042681"/>
              <a:ext cx="2239289" cy="115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10" y="9791"/>
                  </a:lnTo>
                  <a:lnTo>
                    <a:pt x="21554" y="21600"/>
                  </a:lnTo>
                  <a:lnTo>
                    <a:pt x="21600" y="15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247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14673" name="Group 14673"/>
          <p:cNvGrpSpPr/>
          <p:nvPr/>
        </p:nvGrpSpPr>
        <p:grpSpPr>
          <a:xfrm rot="4723270">
            <a:off x="5925518" y="2629345"/>
            <a:ext cx="1950989" cy="1353209"/>
            <a:chOff x="0" y="0"/>
            <a:chExt cx="3901974" cy="2706418"/>
          </a:xfrm>
        </p:grpSpPr>
        <p:sp>
          <p:nvSpPr>
            <p:cNvPr id="14670" name="Shape 14670"/>
            <p:cNvSpPr/>
            <p:nvPr/>
          </p:nvSpPr>
          <p:spPr>
            <a:xfrm>
              <a:off x="0" y="0"/>
              <a:ext cx="3901974" cy="270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1" y="0"/>
                  </a:moveTo>
                  <a:lnTo>
                    <a:pt x="0" y="8281"/>
                  </a:lnTo>
                  <a:lnTo>
                    <a:pt x="12450" y="14908"/>
                  </a:lnTo>
                  <a:lnTo>
                    <a:pt x="12428" y="14753"/>
                  </a:lnTo>
                  <a:cubicBezTo>
                    <a:pt x="17376" y="15732"/>
                    <a:pt x="18955" y="21600"/>
                    <a:pt x="18955" y="21600"/>
                  </a:cubicBezTo>
                  <a:cubicBezTo>
                    <a:pt x="18955" y="21600"/>
                    <a:pt x="21590" y="11779"/>
                    <a:pt x="21600" y="11667"/>
                  </a:cubicBezTo>
                  <a:cubicBezTo>
                    <a:pt x="16756" y="5163"/>
                    <a:pt x="11371" y="4602"/>
                    <a:pt x="10960" y="4568"/>
                  </a:cubicBezTo>
                  <a:lnTo>
                    <a:pt x="10301" y="0"/>
                  </a:lnTo>
                  <a:close/>
                  <a:moveTo>
                    <a:pt x="13" y="8322"/>
                  </a:moveTo>
                  <a:lnTo>
                    <a:pt x="536" y="12485"/>
                  </a:lnTo>
                  <a:lnTo>
                    <a:pt x="12383" y="17510"/>
                  </a:lnTo>
                  <a:lnTo>
                    <a:pt x="12409" y="14917"/>
                  </a:lnTo>
                  <a:lnTo>
                    <a:pt x="13" y="8322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71" name="Shape 14671"/>
            <p:cNvSpPr/>
            <p:nvPr/>
          </p:nvSpPr>
          <p:spPr>
            <a:xfrm>
              <a:off x="2152342" y="1467583"/>
              <a:ext cx="1328587" cy="123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9" y="6609"/>
                  </a:lnTo>
                  <a:cubicBezTo>
                    <a:pt x="15972" y="8657"/>
                    <a:pt x="20650" y="21600"/>
                    <a:pt x="20650" y="21600"/>
                  </a:cubicBezTo>
                  <a:cubicBezTo>
                    <a:pt x="20650" y="21600"/>
                    <a:pt x="21396" y="19528"/>
                    <a:pt x="21600" y="18961"/>
                  </a:cubicBezTo>
                  <a:cubicBezTo>
                    <a:pt x="19972" y="14694"/>
                    <a:pt x="14326" y="3189"/>
                    <a:pt x="0" y="0"/>
                  </a:cubicBezTo>
                  <a:close/>
                </a:path>
              </a:pathLst>
            </a:custGeom>
            <a:solidFill>
              <a:srgbClr val="3D4247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72" name="Shape 14672"/>
            <p:cNvSpPr/>
            <p:nvPr/>
          </p:nvSpPr>
          <p:spPr>
            <a:xfrm>
              <a:off x="2344" y="1042683"/>
              <a:ext cx="2239289" cy="115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10" y="9791"/>
                  </a:lnTo>
                  <a:lnTo>
                    <a:pt x="21554" y="21600"/>
                  </a:lnTo>
                  <a:lnTo>
                    <a:pt x="21600" y="15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247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14677" name="Group 14677"/>
          <p:cNvGrpSpPr/>
          <p:nvPr/>
        </p:nvGrpSpPr>
        <p:grpSpPr>
          <a:xfrm rot="20923270">
            <a:off x="5383742" y="3823783"/>
            <a:ext cx="1903660" cy="1349052"/>
            <a:chOff x="0" y="0"/>
            <a:chExt cx="3807318" cy="2698103"/>
          </a:xfrm>
        </p:grpSpPr>
        <p:sp>
          <p:nvSpPr>
            <p:cNvPr id="14674" name="Shape 14674"/>
            <p:cNvSpPr/>
            <p:nvPr/>
          </p:nvSpPr>
          <p:spPr>
            <a:xfrm>
              <a:off x="0" y="2558"/>
              <a:ext cx="3807319" cy="269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00" y="0"/>
                  </a:moveTo>
                  <a:lnTo>
                    <a:pt x="0" y="10566"/>
                  </a:lnTo>
                  <a:cubicBezTo>
                    <a:pt x="4816" y="16450"/>
                    <a:pt x="9953" y="16978"/>
                    <a:pt x="10368" y="17011"/>
                  </a:cubicBezTo>
                  <a:lnTo>
                    <a:pt x="11042" y="21600"/>
                  </a:lnTo>
                  <a:lnTo>
                    <a:pt x="21600" y="13286"/>
                  </a:lnTo>
                  <a:lnTo>
                    <a:pt x="8840" y="6632"/>
                  </a:lnTo>
                  <a:lnTo>
                    <a:pt x="8863" y="6787"/>
                  </a:lnTo>
                  <a:cubicBezTo>
                    <a:pt x="4007" y="5846"/>
                    <a:pt x="2334" y="459"/>
                    <a:pt x="2200" y="0"/>
                  </a:cubicBezTo>
                  <a:close/>
                  <a:moveTo>
                    <a:pt x="8909" y="4020"/>
                  </a:moveTo>
                  <a:lnTo>
                    <a:pt x="8882" y="6623"/>
                  </a:lnTo>
                  <a:lnTo>
                    <a:pt x="21587" y="13245"/>
                  </a:lnTo>
                  <a:lnTo>
                    <a:pt x="21051" y="9064"/>
                  </a:lnTo>
                  <a:lnTo>
                    <a:pt x="8909" y="402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75" name="Shape 14675"/>
            <p:cNvSpPr/>
            <p:nvPr/>
          </p:nvSpPr>
          <p:spPr>
            <a:xfrm>
              <a:off x="338542" y="0"/>
              <a:ext cx="1316434" cy="123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9" y="0"/>
                  </a:moveTo>
                  <a:lnTo>
                    <a:pt x="0" y="2983"/>
                  </a:lnTo>
                  <a:cubicBezTo>
                    <a:pt x="1838" y="7566"/>
                    <a:pt x="7585" y="18488"/>
                    <a:pt x="21600" y="21600"/>
                  </a:cubicBezTo>
                  <a:lnTo>
                    <a:pt x="20309" y="14946"/>
                  </a:lnTo>
                  <a:cubicBezTo>
                    <a:pt x="5958" y="12951"/>
                    <a:pt x="1118" y="788"/>
                    <a:pt x="819" y="0"/>
                  </a:cubicBezTo>
                  <a:close/>
                </a:path>
              </a:pathLst>
            </a:custGeom>
            <a:solidFill>
              <a:srgbClr val="3D4247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76" name="Shape 14676"/>
            <p:cNvSpPr/>
            <p:nvPr/>
          </p:nvSpPr>
          <p:spPr>
            <a:xfrm rot="10800000">
              <a:off x="1565749" y="504285"/>
              <a:ext cx="2239290" cy="115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10" y="9791"/>
                  </a:lnTo>
                  <a:lnTo>
                    <a:pt x="21554" y="21600"/>
                  </a:lnTo>
                  <a:lnTo>
                    <a:pt x="21600" y="15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247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 dirty="0">
                <a:cs typeface="+mn-ea"/>
                <a:sym typeface="+mn-lt"/>
              </a:endParaRPr>
            </a:p>
          </p:txBody>
        </p:sp>
      </p:grpSp>
      <p:sp>
        <p:nvSpPr>
          <p:cNvPr id="14678" name="Shape 14678"/>
          <p:cNvSpPr/>
          <p:nvPr/>
        </p:nvSpPr>
        <p:spPr>
          <a:xfrm>
            <a:off x="9061488" y="1961384"/>
            <a:ext cx="1577780" cy="83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53585F"/>
                </a:solidFill>
                <a:cs typeface="+mn-ea"/>
                <a:sym typeface="+mn-lt"/>
              </a:rPr>
              <a:t>Lorem Ipsum is.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1467" dirty="0">
                <a:solidFill>
                  <a:schemeClr val="accent4"/>
                </a:solidFill>
                <a:cs typeface="+mn-ea"/>
                <a:sym typeface="+mn-lt"/>
              </a:rPr>
              <a:t>Beautiful Subtitle.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Lorem Ipsum is simply. 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and typesetting industry.</a:t>
            </a:r>
          </a:p>
        </p:txBody>
      </p:sp>
      <p:grpSp>
        <p:nvGrpSpPr>
          <p:cNvPr id="14681" name="Group 14681"/>
          <p:cNvGrpSpPr/>
          <p:nvPr/>
        </p:nvGrpSpPr>
        <p:grpSpPr>
          <a:xfrm>
            <a:off x="8217811" y="2016312"/>
            <a:ext cx="635000" cy="635000"/>
            <a:chOff x="0" y="0"/>
            <a:chExt cx="1270000" cy="1270000"/>
          </a:xfrm>
        </p:grpSpPr>
        <p:sp>
          <p:nvSpPr>
            <p:cNvPr id="14679" name="Shape 14679"/>
            <p:cNvSpPr/>
            <p:nvPr/>
          </p:nvSpPr>
          <p:spPr>
            <a:xfrm>
              <a:off x="0" y="0"/>
              <a:ext cx="1270000" cy="127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80" name="Shape 14680"/>
            <p:cNvSpPr/>
            <p:nvPr/>
          </p:nvSpPr>
          <p:spPr>
            <a:xfrm>
              <a:off x="348960" y="352379"/>
              <a:ext cx="572080" cy="56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19969" y="10194"/>
                  </a:moveTo>
                  <a:lnTo>
                    <a:pt x="13338" y="10194"/>
                  </a:lnTo>
                  <a:lnTo>
                    <a:pt x="13338" y="6979"/>
                  </a:lnTo>
                  <a:lnTo>
                    <a:pt x="19969" y="6979"/>
                  </a:lnTo>
                  <a:cubicBezTo>
                    <a:pt x="19969" y="6979"/>
                    <a:pt x="19969" y="10194"/>
                    <a:pt x="19969" y="10194"/>
                  </a:cubicBezTo>
                  <a:close/>
                  <a:moveTo>
                    <a:pt x="18263" y="19707"/>
                  </a:moveTo>
                  <a:lnTo>
                    <a:pt x="12508" y="19707"/>
                  </a:lnTo>
                  <a:lnTo>
                    <a:pt x="12508" y="11828"/>
                  </a:lnTo>
                  <a:lnTo>
                    <a:pt x="18263" y="11828"/>
                  </a:lnTo>
                  <a:cubicBezTo>
                    <a:pt x="18263" y="11828"/>
                    <a:pt x="18263" y="19707"/>
                    <a:pt x="18263" y="19707"/>
                  </a:cubicBezTo>
                  <a:close/>
                  <a:moveTo>
                    <a:pt x="3388" y="11828"/>
                  </a:moveTo>
                  <a:lnTo>
                    <a:pt x="9111" y="11828"/>
                  </a:lnTo>
                  <a:lnTo>
                    <a:pt x="9111" y="19707"/>
                  </a:lnTo>
                  <a:lnTo>
                    <a:pt x="3388" y="19707"/>
                  </a:lnTo>
                  <a:cubicBezTo>
                    <a:pt x="3388" y="19707"/>
                    <a:pt x="3388" y="11828"/>
                    <a:pt x="3388" y="11828"/>
                  </a:cubicBezTo>
                  <a:close/>
                  <a:moveTo>
                    <a:pt x="1631" y="6979"/>
                  </a:moveTo>
                  <a:lnTo>
                    <a:pt x="8312" y="6979"/>
                  </a:lnTo>
                  <a:lnTo>
                    <a:pt x="8312" y="10194"/>
                  </a:lnTo>
                  <a:lnTo>
                    <a:pt x="1631" y="10194"/>
                  </a:lnTo>
                  <a:cubicBezTo>
                    <a:pt x="1631" y="10194"/>
                    <a:pt x="1631" y="6979"/>
                    <a:pt x="1631" y="6979"/>
                  </a:cubicBezTo>
                  <a:close/>
                  <a:moveTo>
                    <a:pt x="6045" y="1930"/>
                  </a:moveTo>
                  <a:cubicBezTo>
                    <a:pt x="6403" y="1571"/>
                    <a:pt x="7014" y="1544"/>
                    <a:pt x="7401" y="1860"/>
                  </a:cubicBezTo>
                  <a:lnTo>
                    <a:pt x="8958" y="4759"/>
                  </a:lnTo>
                  <a:lnTo>
                    <a:pt x="5969" y="3280"/>
                  </a:lnTo>
                  <a:cubicBezTo>
                    <a:pt x="5653" y="2881"/>
                    <a:pt x="5679" y="2298"/>
                    <a:pt x="6045" y="1930"/>
                  </a:cubicBezTo>
                  <a:cubicBezTo>
                    <a:pt x="6045" y="1930"/>
                    <a:pt x="6045" y="1930"/>
                    <a:pt x="6045" y="1930"/>
                  </a:cubicBezTo>
                  <a:close/>
                  <a:moveTo>
                    <a:pt x="13915" y="1860"/>
                  </a:moveTo>
                  <a:cubicBezTo>
                    <a:pt x="14312" y="1537"/>
                    <a:pt x="14900" y="1558"/>
                    <a:pt x="15271" y="1930"/>
                  </a:cubicBezTo>
                  <a:cubicBezTo>
                    <a:pt x="15463" y="2121"/>
                    <a:pt x="15569" y="2376"/>
                    <a:pt x="15569" y="2647"/>
                  </a:cubicBezTo>
                  <a:cubicBezTo>
                    <a:pt x="15569" y="2878"/>
                    <a:pt x="15492" y="3100"/>
                    <a:pt x="15348" y="3280"/>
                  </a:cubicBezTo>
                  <a:lnTo>
                    <a:pt x="12357" y="4759"/>
                  </a:lnTo>
                  <a:cubicBezTo>
                    <a:pt x="12357" y="4759"/>
                    <a:pt x="13915" y="1860"/>
                    <a:pt x="13915" y="1860"/>
                  </a:cubicBezTo>
                  <a:close/>
                  <a:moveTo>
                    <a:pt x="11708" y="10194"/>
                  </a:moveTo>
                  <a:lnTo>
                    <a:pt x="9943" y="10194"/>
                  </a:lnTo>
                  <a:lnTo>
                    <a:pt x="9943" y="6979"/>
                  </a:lnTo>
                  <a:lnTo>
                    <a:pt x="11708" y="6979"/>
                  </a:lnTo>
                  <a:cubicBezTo>
                    <a:pt x="11708" y="6979"/>
                    <a:pt x="11708" y="10194"/>
                    <a:pt x="11708" y="10194"/>
                  </a:cubicBezTo>
                  <a:close/>
                  <a:moveTo>
                    <a:pt x="9928" y="19707"/>
                  </a:moveTo>
                  <a:lnTo>
                    <a:pt x="9928" y="11828"/>
                  </a:lnTo>
                  <a:lnTo>
                    <a:pt x="11693" y="11828"/>
                  </a:lnTo>
                  <a:lnTo>
                    <a:pt x="11693" y="19707"/>
                  </a:lnTo>
                  <a:cubicBezTo>
                    <a:pt x="11693" y="19707"/>
                    <a:pt x="9928" y="19707"/>
                    <a:pt x="9928" y="19707"/>
                  </a:cubicBezTo>
                  <a:close/>
                  <a:moveTo>
                    <a:pt x="20783" y="5346"/>
                  </a:moveTo>
                  <a:lnTo>
                    <a:pt x="14854" y="5346"/>
                  </a:lnTo>
                  <a:lnTo>
                    <a:pt x="16209" y="4673"/>
                  </a:lnTo>
                  <a:cubicBezTo>
                    <a:pt x="16289" y="4635"/>
                    <a:pt x="16361" y="4583"/>
                    <a:pt x="16424" y="4520"/>
                  </a:cubicBezTo>
                  <a:cubicBezTo>
                    <a:pt x="16922" y="4020"/>
                    <a:pt x="17199" y="3354"/>
                    <a:pt x="17199" y="2647"/>
                  </a:cubicBezTo>
                  <a:cubicBezTo>
                    <a:pt x="17199" y="1940"/>
                    <a:pt x="16924" y="1275"/>
                    <a:pt x="16424" y="774"/>
                  </a:cubicBezTo>
                  <a:cubicBezTo>
                    <a:pt x="15393" y="-257"/>
                    <a:pt x="13719" y="-257"/>
                    <a:pt x="12686" y="774"/>
                  </a:cubicBezTo>
                  <a:cubicBezTo>
                    <a:pt x="12631" y="831"/>
                    <a:pt x="12584" y="895"/>
                    <a:pt x="12546" y="965"/>
                  </a:cubicBezTo>
                  <a:lnTo>
                    <a:pt x="10659" y="4476"/>
                  </a:lnTo>
                  <a:lnTo>
                    <a:pt x="8772" y="966"/>
                  </a:lnTo>
                  <a:cubicBezTo>
                    <a:pt x="8732" y="895"/>
                    <a:pt x="8687" y="831"/>
                    <a:pt x="8629" y="776"/>
                  </a:cubicBezTo>
                  <a:cubicBezTo>
                    <a:pt x="7601" y="-259"/>
                    <a:pt x="5923" y="-259"/>
                    <a:pt x="4893" y="776"/>
                  </a:cubicBezTo>
                  <a:cubicBezTo>
                    <a:pt x="3864" y="1807"/>
                    <a:pt x="3864" y="3487"/>
                    <a:pt x="4893" y="4520"/>
                  </a:cubicBezTo>
                  <a:cubicBezTo>
                    <a:pt x="4956" y="4583"/>
                    <a:pt x="5029" y="4635"/>
                    <a:pt x="5109" y="4673"/>
                  </a:cubicBezTo>
                  <a:lnTo>
                    <a:pt x="6462" y="5346"/>
                  </a:lnTo>
                  <a:lnTo>
                    <a:pt x="816" y="5346"/>
                  </a:lnTo>
                  <a:cubicBezTo>
                    <a:pt x="365" y="5346"/>
                    <a:pt x="0" y="5711"/>
                    <a:pt x="0" y="6162"/>
                  </a:cubicBezTo>
                  <a:lnTo>
                    <a:pt x="0" y="11012"/>
                  </a:lnTo>
                  <a:cubicBezTo>
                    <a:pt x="0" y="11463"/>
                    <a:pt x="365" y="11828"/>
                    <a:pt x="816" y="11828"/>
                  </a:cubicBezTo>
                  <a:lnTo>
                    <a:pt x="1758" y="11828"/>
                  </a:lnTo>
                  <a:lnTo>
                    <a:pt x="1758" y="20524"/>
                  </a:lnTo>
                  <a:cubicBezTo>
                    <a:pt x="1758" y="20976"/>
                    <a:pt x="2122" y="21341"/>
                    <a:pt x="2573" y="21341"/>
                  </a:cubicBezTo>
                  <a:lnTo>
                    <a:pt x="19078" y="21341"/>
                  </a:lnTo>
                  <a:cubicBezTo>
                    <a:pt x="19528" y="21341"/>
                    <a:pt x="19893" y="20976"/>
                    <a:pt x="19893" y="20524"/>
                  </a:cubicBezTo>
                  <a:lnTo>
                    <a:pt x="19893" y="11828"/>
                  </a:lnTo>
                  <a:lnTo>
                    <a:pt x="20783" y="11828"/>
                  </a:lnTo>
                  <a:cubicBezTo>
                    <a:pt x="21234" y="11828"/>
                    <a:pt x="21600" y="11463"/>
                    <a:pt x="21600" y="11012"/>
                  </a:cubicBezTo>
                  <a:lnTo>
                    <a:pt x="21600" y="6162"/>
                  </a:lnTo>
                  <a:cubicBezTo>
                    <a:pt x="21600" y="5711"/>
                    <a:pt x="21234" y="5346"/>
                    <a:pt x="20783" y="5346"/>
                  </a:cubicBezTo>
                  <a:cubicBezTo>
                    <a:pt x="20783" y="5346"/>
                    <a:pt x="20783" y="5346"/>
                    <a:pt x="20783" y="534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4682" name="Shape 14682"/>
          <p:cNvSpPr/>
          <p:nvPr/>
        </p:nvSpPr>
        <p:spPr>
          <a:xfrm flipV="1">
            <a:off x="7635957" y="2543649"/>
            <a:ext cx="567831" cy="294484"/>
          </a:xfrm>
          <a:prstGeom prst="line">
            <a:avLst/>
          </a:prstGeom>
          <a:ln w="19050" cmpd="sng">
            <a:solidFill>
              <a:srgbClr val="DCDEE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7" dirty="0">
              <a:cs typeface="+mn-ea"/>
              <a:sym typeface="+mn-lt"/>
            </a:endParaRPr>
          </a:p>
        </p:txBody>
      </p:sp>
      <p:grpSp>
        <p:nvGrpSpPr>
          <p:cNvPr id="14685" name="Group 14685"/>
          <p:cNvGrpSpPr/>
          <p:nvPr/>
        </p:nvGrpSpPr>
        <p:grpSpPr>
          <a:xfrm>
            <a:off x="7471374" y="2728059"/>
            <a:ext cx="251389" cy="251390"/>
            <a:chOff x="0" y="0"/>
            <a:chExt cx="502777" cy="502777"/>
          </a:xfrm>
        </p:grpSpPr>
        <p:sp>
          <p:nvSpPr>
            <p:cNvPr id="14683" name="Shape 14683"/>
            <p:cNvSpPr/>
            <p:nvPr/>
          </p:nvSpPr>
          <p:spPr>
            <a:xfrm>
              <a:off x="0" y="0"/>
              <a:ext cx="502777" cy="502777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84" name="Shape 14684"/>
            <p:cNvSpPr/>
            <p:nvPr/>
          </p:nvSpPr>
          <p:spPr>
            <a:xfrm>
              <a:off x="144358" y="41838"/>
              <a:ext cx="239464" cy="377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10000"/>
                </a:lnSpc>
                <a:defRPr sz="2500">
                  <a:solidFill>
                    <a:srgbClr val="3D4247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latin typeface="+mn-lt"/>
                  <a:ea typeface="+mn-ea"/>
                  <a:cs typeface="+mn-ea"/>
                  <a:sym typeface="+mn-lt"/>
                </a:rPr>
                <a:t>3。</a:t>
              </a:r>
            </a:p>
          </p:txBody>
        </p:sp>
      </p:grpSp>
      <p:sp>
        <p:nvSpPr>
          <p:cNvPr id="14686" name="Shape 14686"/>
          <p:cNvSpPr/>
          <p:nvPr/>
        </p:nvSpPr>
        <p:spPr>
          <a:xfrm>
            <a:off x="9061488" y="3627082"/>
            <a:ext cx="1577780" cy="83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53585F"/>
                </a:solidFill>
                <a:cs typeface="+mn-ea"/>
                <a:sym typeface="+mn-lt"/>
              </a:rPr>
              <a:t>Lorem Ipsum is.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1467" dirty="0">
                <a:solidFill>
                  <a:schemeClr val="accent3"/>
                </a:solidFill>
                <a:cs typeface="+mn-ea"/>
                <a:sym typeface="+mn-lt"/>
              </a:rPr>
              <a:t>Beautiful Subtitle.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Lorem Ipsum is simply. 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and typesetting industry.</a:t>
            </a:r>
          </a:p>
        </p:txBody>
      </p:sp>
      <p:sp>
        <p:nvSpPr>
          <p:cNvPr id="14687" name="Shape 14687"/>
          <p:cNvSpPr/>
          <p:nvPr/>
        </p:nvSpPr>
        <p:spPr>
          <a:xfrm flipV="1">
            <a:off x="7635956" y="4227709"/>
            <a:ext cx="567651" cy="276123"/>
          </a:xfrm>
          <a:prstGeom prst="line">
            <a:avLst/>
          </a:prstGeom>
          <a:ln w="19050" cmpd="sng">
            <a:solidFill>
              <a:srgbClr val="DCDEE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7" dirty="0">
              <a:cs typeface="+mn-ea"/>
              <a:sym typeface="+mn-lt"/>
            </a:endParaRPr>
          </a:p>
        </p:txBody>
      </p:sp>
      <p:grpSp>
        <p:nvGrpSpPr>
          <p:cNvPr id="14690" name="Group 14690"/>
          <p:cNvGrpSpPr/>
          <p:nvPr/>
        </p:nvGrpSpPr>
        <p:grpSpPr>
          <a:xfrm>
            <a:off x="7471374" y="4393757"/>
            <a:ext cx="251389" cy="251390"/>
            <a:chOff x="0" y="0"/>
            <a:chExt cx="502777" cy="502777"/>
          </a:xfrm>
        </p:grpSpPr>
        <p:sp>
          <p:nvSpPr>
            <p:cNvPr id="14688" name="Shape 14688"/>
            <p:cNvSpPr/>
            <p:nvPr/>
          </p:nvSpPr>
          <p:spPr>
            <a:xfrm>
              <a:off x="0" y="0"/>
              <a:ext cx="502777" cy="502777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89" name="Shape 14689"/>
            <p:cNvSpPr/>
            <p:nvPr/>
          </p:nvSpPr>
          <p:spPr>
            <a:xfrm>
              <a:off x="144358" y="40958"/>
              <a:ext cx="239464" cy="377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10000"/>
                </a:lnSpc>
                <a:defRPr sz="2500">
                  <a:solidFill>
                    <a:srgbClr val="3D4247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latin typeface="+mn-lt"/>
                  <a:ea typeface="+mn-ea"/>
                  <a:cs typeface="+mn-ea"/>
                  <a:sym typeface="+mn-lt"/>
                </a:rPr>
                <a:t>4。</a:t>
              </a:r>
            </a:p>
          </p:txBody>
        </p:sp>
      </p:grpSp>
      <p:grpSp>
        <p:nvGrpSpPr>
          <p:cNvPr id="14693" name="Group 14693"/>
          <p:cNvGrpSpPr/>
          <p:nvPr/>
        </p:nvGrpSpPr>
        <p:grpSpPr>
          <a:xfrm>
            <a:off x="8217810" y="3682009"/>
            <a:ext cx="635000" cy="635000"/>
            <a:chOff x="0" y="0"/>
            <a:chExt cx="1270000" cy="1270000"/>
          </a:xfrm>
        </p:grpSpPr>
        <p:sp>
          <p:nvSpPr>
            <p:cNvPr id="14691" name="Shape 14691"/>
            <p:cNvSpPr/>
            <p:nvPr/>
          </p:nvSpPr>
          <p:spPr>
            <a:xfrm>
              <a:off x="0" y="0"/>
              <a:ext cx="1270000" cy="127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92" name="Shape 14692"/>
            <p:cNvSpPr/>
            <p:nvPr/>
          </p:nvSpPr>
          <p:spPr>
            <a:xfrm>
              <a:off x="315279" y="315528"/>
              <a:ext cx="639444" cy="63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extrusionOk="0">
                  <a:moveTo>
                    <a:pt x="18045" y="20079"/>
                  </a:moveTo>
                  <a:cubicBezTo>
                    <a:pt x="18045" y="20917"/>
                    <a:pt x="17374" y="21600"/>
                    <a:pt x="16547" y="21600"/>
                  </a:cubicBezTo>
                  <a:cubicBezTo>
                    <a:pt x="15718" y="21600"/>
                    <a:pt x="15048" y="20917"/>
                    <a:pt x="15048" y="20079"/>
                  </a:cubicBezTo>
                  <a:cubicBezTo>
                    <a:pt x="15048" y="19243"/>
                    <a:pt x="15718" y="18564"/>
                    <a:pt x="16547" y="18564"/>
                  </a:cubicBezTo>
                  <a:cubicBezTo>
                    <a:pt x="17374" y="18564"/>
                    <a:pt x="18045" y="19243"/>
                    <a:pt x="18045" y="20079"/>
                  </a:cubicBezTo>
                  <a:cubicBezTo>
                    <a:pt x="18045" y="20079"/>
                    <a:pt x="18045" y="20079"/>
                    <a:pt x="18045" y="20079"/>
                  </a:cubicBezTo>
                  <a:close/>
                  <a:moveTo>
                    <a:pt x="13084" y="20079"/>
                  </a:moveTo>
                  <a:cubicBezTo>
                    <a:pt x="13084" y="20917"/>
                    <a:pt x="12409" y="21600"/>
                    <a:pt x="11581" y="21600"/>
                  </a:cubicBezTo>
                  <a:cubicBezTo>
                    <a:pt x="10753" y="21600"/>
                    <a:pt x="10083" y="20917"/>
                    <a:pt x="10083" y="20079"/>
                  </a:cubicBezTo>
                  <a:cubicBezTo>
                    <a:pt x="10083" y="19243"/>
                    <a:pt x="10753" y="18564"/>
                    <a:pt x="11581" y="18564"/>
                  </a:cubicBezTo>
                  <a:cubicBezTo>
                    <a:pt x="12409" y="18564"/>
                    <a:pt x="13084" y="19243"/>
                    <a:pt x="13084" y="20079"/>
                  </a:cubicBezTo>
                  <a:cubicBezTo>
                    <a:pt x="13084" y="20079"/>
                    <a:pt x="13084" y="20079"/>
                    <a:pt x="13084" y="20079"/>
                  </a:cubicBezTo>
                  <a:close/>
                  <a:moveTo>
                    <a:pt x="15844" y="13343"/>
                  </a:moveTo>
                  <a:lnTo>
                    <a:pt x="15844" y="11839"/>
                  </a:lnTo>
                  <a:lnTo>
                    <a:pt x="17354" y="11839"/>
                  </a:lnTo>
                  <a:lnTo>
                    <a:pt x="16663" y="13343"/>
                  </a:lnTo>
                  <a:cubicBezTo>
                    <a:pt x="16663" y="13343"/>
                    <a:pt x="15844" y="13343"/>
                    <a:pt x="15844" y="13343"/>
                  </a:cubicBezTo>
                  <a:close/>
                  <a:moveTo>
                    <a:pt x="12535" y="11839"/>
                  </a:moveTo>
                  <a:lnTo>
                    <a:pt x="14765" y="11839"/>
                  </a:lnTo>
                  <a:lnTo>
                    <a:pt x="14765" y="13343"/>
                  </a:lnTo>
                  <a:lnTo>
                    <a:pt x="12535" y="13343"/>
                  </a:lnTo>
                  <a:cubicBezTo>
                    <a:pt x="12535" y="13343"/>
                    <a:pt x="12535" y="11839"/>
                    <a:pt x="12535" y="11839"/>
                  </a:cubicBezTo>
                  <a:close/>
                  <a:moveTo>
                    <a:pt x="10091" y="13343"/>
                  </a:moveTo>
                  <a:cubicBezTo>
                    <a:pt x="10058" y="13343"/>
                    <a:pt x="10030" y="13330"/>
                    <a:pt x="10002" y="13314"/>
                  </a:cubicBezTo>
                  <a:lnTo>
                    <a:pt x="9546" y="11839"/>
                  </a:lnTo>
                  <a:lnTo>
                    <a:pt x="11457" y="11839"/>
                  </a:lnTo>
                  <a:lnTo>
                    <a:pt x="11457" y="13343"/>
                  </a:lnTo>
                  <a:cubicBezTo>
                    <a:pt x="11457" y="13343"/>
                    <a:pt x="10091" y="13343"/>
                    <a:pt x="10091" y="13343"/>
                  </a:cubicBezTo>
                  <a:close/>
                  <a:moveTo>
                    <a:pt x="11945" y="2124"/>
                  </a:moveTo>
                  <a:lnTo>
                    <a:pt x="14401" y="5020"/>
                  </a:lnTo>
                  <a:lnTo>
                    <a:pt x="9489" y="5020"/>
                  </a:lnTo>
                  <a:cubicBezTo>
                    <a:pt x="9489" y="5020"/>
                    <a:pt x="11945" y="2124"/>
                    <a:pt x="11945" y="2124"/>
                  </a:cubicBezTo>
                  <a:close/>
                  <a:moveTo>
                    <a:pt x="16922" y="2577"/>
                  </a:moveTo>
                  <a:lnTo>
                    <a:pt x="18130" y="5020"/>
                  </a:lnTo>
                  <a:lnTo>
                    <a:pt x="16579" y="5020"/>
                  </a:lnTo>
                  <a:lnTo>
                    <a:pt x="15124" y="3305"/>
                  </a:lnTo>
                  <a:cubicBezTo>
                    <a:pt x="15124" y="3305"/>
                    <a:pt x="16922" y="2577"/>
                    <a:pt x="16922" y="2577"/>
                  </a:cubicBezTo>
                  <a:close/>
                  <a:moveTo>
                    <a:pt x="15844" y="9330"/>
                  </a:moveTo>
                  <a:lnTo>
                    <a:pt x="18510" y="9330"/>
                  </a:lnTo>
                  <a:lnTo>
                    <a:pt x="17854" y="10752"/>
                  </a:lnTo>
                  <a:lnTo>
                    <a:pt x="15844" y="10752"/>
                  </a:lnTo>
                  <a:cubicBezTo>
                    <a:pt x="15844" y="10752"/>
                    <a:pt x="15844" y="9330"/>
                    <a:pt x="15844" y="9330"/>
                  </a:cubicBezTo>
                  <a:close/>
                  <a:moveTo>
                    <a:pt x="12535" y="9330"/>
                  </a:moveTo>
                  <a:lnTo>
                    <a:pt x="14765" y="9330"/>
                  </a:lnTo>
                  <a:lnTo>
                    <a:pt x="14765" y="10752"/>
                  </a:lnTo>
                  <a:lnTo>
                    <a:pt x="12535" y="10752"/>
                  </a:lnTo>
                  <a:cubicBezTo>
                    <a:pt x="12535" y="10752"/>
                    <a:pt x="12535" y="9330"/>
                    <a:pt x="12535" y="9330"/>
                  </a:cubicBezTo>
                  <a:close/>
                  <a:moveTo>
                    <a:pt x="8765" y="9330"/>
                  </a:moveTo>
                  <a:lnTo>
                    <a:pt x="11457" y="9330"/>
                  </a:lnTo>
                  <a:lnTo>
                    <a:pt x="11457" y="10752"/>
                  </a:lnTo>
                  <a:lnTo>
                    <a:pt x="9206" y="10752"/>
                  </a:lnTo>
                  <a:cubicBezTo>
                    <a:pt x="9206" y="10752"/>
                    <a:pt x="8765" y="9330"/>
                    <a:pt x="8765" y="9330"/>
                  </a:cubicBezTo>
                  <a:close/>
                  <a:moveTo>
                    <a:pt x="11457" y="8240"/>
                  </a:moveTo>
                  <a:lnTo>
                    <a:pt x="8426" y="8240"/>
                  </a:lnTo>
                  <a:lnTo>
                    <a:pt x="8031" y="6974"/>
                  </a:lnTo>
                  <a:cubicBezTo>
                    <a:pt x="8007" y="6880"/>
                    <a:pt x="7986" y="6802"/>
                    <a:pt x="7974" y="6741"/>
                  </a:cubicBezTo>
                  <a:lnTo>
                    <a:pt x="11457" y="6741"/>
                  </a:lnTo>
                  <a:cubicBezTo>
                    <a:pt x="11457" y="6741"/>
                    <a:pt x="11457" y="8240"/>
                    <a:pt x="11457" y="8240"/>
                  </a:cubicBezTo>
                  <a:close/>
                  <a:moveTo>
                    <a:pt x="14769" y="8240"/>
                  </a:moveTo>
                  <a:lnTo>
                    <a:pt x="12535" y="8240"/>
                  </a:lnTo>
                  <a:lnTo>
                    <a:pt x="12535" y="6741"/>
                  </a:lnTo>
                  <a:lnTo>
                    <a:pt x="14765" y="6741"/>
                  </a:lnTo>
                  <a:lnTo>
                    <a:pt x="14765" y="8240"/>
                  </a:lnTo>
                  <a:cubicBezTo>
                    <a:pt x="14765" y="8240"/>
                    <a:pt x="14769" y="8240"/>
                    <a:pt x="14769" y="8240"/>
                  </a:cubicBezTo>
                  <a:close/>
                  <a:moveTo>
                    <a:pt x="19664" y="6741"/>
                  </a:moveTo>
                  <a:cubicBezTo>
                    <a:pt x="19657" y="6798"/>
                    <a:pt x="19641" y="6862"/>
                    <a:pt x="19612" y="6935"/>
                  </a:cubicBezTo>
                  <a:lnTo>
                    <a:pt x="19010" y="8240"/>
                  </a:lnTo>
                  <a:lnTo>
                    <a:pt x="15844" y="8240"/>
                  </a:lnTo>
                  <a:lnTo>
                    <a:pt x="15844" y="6741"/>
                  </a:lnTo>
                  <a:cubicBezTo>
                    <a:pt x="15844" y="6741"/>
                    <a:pt x="19664" y="6741"/>
                    <a:pt x="19664" y="6741"/>
                  </a:cubicBezTo>
                  <a:close/>
                  <a:moveTo>
                    <a:pt x="18202" y="14070"/>
                  </a:moveTo>
                  <a:lnTo>
                    <a:pt x="21171" y="7623"/>
                  </a:lnTo>
                  <a:cubicBezTo>
                    <a:pt x="21600" y="6578"/>
                    <a:pt x="21414" y="5221"/>
                    <a:pt x="19996" y="5053"/>
                  </a:cubicBezTo>
                  <a:lnTo>
                    <a:pt x="18061" y="1142"/>
                  </a:lnTo>
                  <a:cubicBezTo>
                    <a:pt x="17871" y="751"/>
                    <a:pt x="17414" y="579"/>
                    <a:pt x="17014" y="739"/>
                  </a:cubicBezTo>
                  <a:lnTo>
                    <a:pt x="14151" y="1896"/>
                  </a:lnTo>
                  <a:cubicBezTo>
                    <a:pt x="14098" y="1916"/>
                    <a:pt x="14058" y="1957"/>
                    <a:pt x="14009" y="1989"/>
                  </a:cubicBezTo>
                  <a:lnTo>
                    <a:pt x="12575" y="290"/>
                  </a:lnTo>
                  <a:cubicBezTo>
                    <a:pt x="12418" y="106"/>
                    <a:pt x="12187" y="0"/>
                    <a:pt x="11945" y="0"/>
                  </a:cubicBezTo>
                  <a:cubicBezTo>
                    <a:pt x="11703" y="0"/>
                    <a:pt x="11473" y="106"/>
                    <a:pt x="11315" y="290"/>
                  </a:cubicBezTo>
                  <a:lnTo>
                    <a:pt x="7283" y="5050"/>
                  </a:lnTo>
                  <a:cubicBezTo>
                    <a:pt x="7276" y="5058"/>
                    <a:pt x="7276" y="5069"/>
                    <a:pt x="7271" y="5078"/>
                  </a:cubicBezTo>
                  <a:cubicBezTo>
                    <a:pt x="6839" y="3599"/>
                    <a:pt x="6516" y="2488"/>
                    <a:pt x="6444" y="2226"/>
                  </a:cubicBezTo>
                  <a:cubicBezTo>
                    <a:pt x="6120" y="1128"/>
                    <a:pt x="5542" y="0"/>
                    <a:pt x="3696" y="0"/>
                  </a:cubicBezTo>
                  <a:lnTo>
                    <a:pt x="828" y="0"/>
                  </a:lnTo>
                  <a:cubicBezTo>
                    <a:pt x="372" y="0"/>
                    <a:pt x="0" y="376"/>
                    <a:pt x="0" y="836"/>
                  </a:cubicBezTo>
                  <a:cubicBezTo>
                    <a:pt x="0" y="1299"/>
                    <a:pt x="372" y="1675"/>
                    <a:pt x="828" y="1675"/>
                  </a:cubicBezTo>
                  <a:lnTo>
                    <a:pt x="3696" y="1675"/>
                  </a:lnTo>
                  <a:cubicBezTo>
                    <a:pt x="4371" y="1675"/>
                    <a:pt x="4593" y="1800"/>
                    <a:pt x="4852" y="2700"/>
                  </a:cubicBezTo>
                  <a:cubicBezTo>
                    <a:pt x="5130" y="3656"/>
                    <a:pt x="8725" y="16035"/>
                    <a:pt x="8725" y="16035"/>
                  </a:cubicBezTo>
                  <a:cubicBezTo>
                    <a:pt x="8734" y="16059"/>
                    <a:pt x="8746" y="16089"/>
                    <a:pt x="8754" y="16116"/>
                  </a:cubicBezTo>
                  <a:cubicBezTo>
                    <a:pt x="8794" y="16207"/>
                    <a:pt x="9707" y="18408"/>
                    <a:pt x="12006" y="18408"/>
                  </a:cubicBezTo>
                  <a:lnTo>
                    <a:pt x="18485" y="18408"/>
                  </a:lnTo>
                  <a:cubicBezTo>
                    <a:pt x="18941" y="18408"/>
                    <a:pt x="19313" y="18032"/>
                    <a:pt x="19313" y="17572"/>
                  </a:cubicBezTo>
                  <a:cubicBezTo>
                    <a:pt x="19313" y="17110"/>
                    <a:pt x="18941" y="16734"/>
                    <a:pt x="18485" y="16734"/>
                  </a:cubicBezTo>
                  <a:lnTo>
                    <a:pt x="12006" y="16734"/>
                  </a:lnTo>
                  <a:cubicBezTo>
                    <a:pt x="10919" y="16734"/>
                    <a:pt x="10386" y="15700"/>
                    <a:pt x="10301" y="15511"/>
                  </a:cubicBezTo>
                  <a:cubicBezTo>
                    <a:pt x="10277" y="15434"/>
                    <a:pt x="10232" y="15279"/>
                    <a:pt x="10168" y="15058"/>
                  </a:cubicBezTo>
                  <a:lnTo>
                    <a:pt x="16873" y="15058"/>
                  </a:lnTo>
                  <a:cubicBezTo>
                    <a:pt x="17725" y="15058"/>
                    <a:pt x="18121" y="14339"/>
                    <a:pt x="18202" y="14070"/>
                  </a:cubicBezTo>
                  <a:cubicBezTo>
                    <a:pt x="18202" y="14070"/>
                    <a:pt x="18202" y="14070"/>
                    <a:pt x="18202" y="1407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4694" name="Shape 14694"/>
          <p:cNvSpPr/>
          <p:nvPr/>
        </p:nvSpPr>
        <p:spPr>
          <a:xfrm>
            <a:off x="1370540" y="1961384"/>
            <a:ext cx="1577780" cy="83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53585F"/>
                </a:solidFill>
                <a:cs typeface="+mn-ea"/>
                <a:sym typeface="+mn-lt"/>
              </a:rPr>
              <a:t>Lorem Ipsum is.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1467" dirty="0">
                <a:solidFill>
                  <a:schemeClr val="accent1"/>
                </a:solidFill>
                <a:cs typeface="+mn-ea"/>
                <a:sym typeface="+mn-lt"/>
              </a:rPr>
              <a:t>Beautiful Subtitle.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Lorem Ipsum is simply. 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and typesetting industry.</a:t>
            </a:r>
          </a:p>
        </p:txBody>
      </p:sp>
      <p:sp>
        <p:nvSpPr>
          <p:cNvPr id="14695" name="Shape 14695"/>
          <p:cNvSpPr/>
          <p:nvPr/>
        </p:nvSpPr>
        <p:spPr>
          <a:xfrm flipH="1" flipV="1">
            <a:off x="3806020" y="2543650"/>
            <a:ext cx="567831" cy="294484"/>
          </a:xfrm>
          <a:prstGeom prst="line">
            <a:avLst/>
          </a:prstGeom>
          <a:ln w="19050" cmpd="sng">
            <a:solidFill>
              <a:srgbClr val="DCDEE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7" dirty="0">
              <a:cs typeface="+mn-ea"/>
              <a:sym typeface="+mn-lt"/>
            </a:endParaRPr>
          </a:p>
        </p:txBody>
      </p:sp>
      <p:grpSp>
        <p:nvGrpSpPr>
          <p:cNvPr id="14698" name="Group 14698"/>
          <p:cNvGrpSpPr/>
          <p:nvPr/>
        </p:nvGrpSpPr>
        <p:grpSpPr>
          <a:xfrm>
            <a:off x="4287043" y="2728059"/>
            <a:ext cx="251389" cy="251390"/>
            <a:chOff x="0" y="0"/>
            <a:chExt cx="502777" cy="502777"/>
          </a:xfrm>
        </p:grpSpPr>
        <p:sp>
          <p:nvSpPr>
            <p:cNvPr id="14696" name="Shape 14696"/>
            <p:cNvSpPr/>
            <p:nvPr/>
          </p:nvSpPr>
          <p:spPr>
            <a:xfrm flipH="1">
              <a:off x="0" y="0"/>
              <a:ext cx="502777" cy="502777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697" name="Shape 14697"/>
            <p:cNvSpPr/>
            <p:nvPr/>
          </p:nvSpPr>
          <p:spPr>
            <a:xfrm>
              <a:off x="118958" y="41838"/>
              <a:ext cx="239464" cy="377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10000"/>
                </a:lnSpc>
                <a:defRPr sz="2500">
                  <a:solidFill>
                    <a:srgbClr val="3D4247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latin typeface="+mn-lt"/>
                  <a:ea typeface="+mn-ea"/>
                  <a:cs typeface="+mn-ea"/>
                  <a:sym typeface="+mn-lt"/>
                </a:rPr>
                <a:t>1。</a:t>
              </a:r>
            </a:p>
          </p:txBody>
        </p:sp>
      </p:grpSp>
      <p:sp>
        <p:nvSpPr>
          <p:cNvPr id="14699" name="Shape 14699"/>
          <p:cNvSpPr/>
          <p:nvPr/>
        </p:nvSpPr>
        <p:spPr>
          <a:xfrm>
            <a:off x="1370540" y="3627083"/>
            <a:ext cx="1577780" cy="83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53585F"/>
                </a:solidFill>
                <a:cs typeface="+mn-ea"/>
                <a:sym typeface="+mn-lt"/>
              </a:rPr>
              <a:t>Lorem Ipsum is.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1467" dirty="0">
                <a:solidFill>
                  <a:schemeClr val="accent2"/>
                </a:solidFill>
                <a:cs typeface="+mn-ea"/>
                <a:sym typeface="+mn-lt"/>
              </a:rPr>
              <a:t>Beautiful Subtitle.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Lorem Ipsum is simply. 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and typesetting industry.</a:t>
            </a:r>
          </a:p>
        </p:txBody>
      </p:sp>
      <p:sp>
        <p:nvSpPr>
          <p:cNvPr id="14700" name="Shape 14700"/>
          <p:cNvSpPr/>
          <p:nvPr/>
        </p:nvSpPr>
        <p:spPr>
          <a:xfrm flipH="1" flipV="1">
            <a:off x="3806199" y="4227710"/>
            <a:ext cx="567651" cy="276121"/>
          </a:xfrm>
          <a:prstGeom prst="line">
            <a:avLst/>
          </a:prstGeom>
          <a:ln w="19050" cmpd="sng">
            <a:solidFill>
              <a:srgbClr val="DCDEE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7" dirty="0">
              <a:cs typeface="+mn-ea"/>
              <a:sym typeface="+mn-lt"/>
            </a:endParaRPr>
          </a:p>
        </p:txBody>
      </p:sp>
      <p:grpSp>
        <p:nvGrpSpPr>
          <p:cNvPr id="14703" name="Group 14703"/>
          <p:cNvGrpSpPr/>
          <p:nvPr/>
        </p:nvGrpSpPr>
        <p:grpSpPr>
          <a:xfrm>
            <a:off x="4287043" y="4393757"/>
            <a:ext cx="251389" cy="251390"/>
            <a:chOff x="0" y="0"/>
            <a:chExt cx="502777" cy="502777"/>
          </a:xfrm>
        </p:grpSpPr>
        <p:sp>
          <p:nvSpPr>
            <p:cNvPr id="14701" name="Shape 14701"/>
            <p:cNvSpPr/>
            <p:nvPr/>
          </p:nvSpPr>
          <p:spPr>
            <a:xfrm flipH="1">
              <a:off x="0" y="0"/>
              <a:ext cx="502777" cy="502777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702" name="Shape 14702"/>
            <p:cNvSpPr/>
            <p:nvPr/>
          </p:nvSpPr>
          <p:spPr>
            <a:xfrm>
              <a:off x="118958" y="41838"/>
              <a:ext cx="239464" cy="377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10000"/>
                </a:lnSpc>
                <a:defRPr sz="2500">
                  <a:solidFill>
                    <a:srgbClr val="3D4247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latin typeface="+mn-lt"/>
                  <a:ea typeface="+mn-ea"/>
                  <a:cs typeface="+mn-ea"/>
                  <a:sym typeface="+mn-lt"/>
                </a:rPr>
                <a:t>2。</a:t>
              </a:r>
            </a:p>
          </p:txBody>
        </p:sp>
      </p:grpSp>
      <p:grpSp>
        <p:nvGrpSpPr>
          <p:cNvPr id="14706" name="Group 14706"/>
          <p:cNvGrpSpPr/>
          <p:nvPr/>
        </p:nvGrpSpPr>
        <p:grpSpPr>
          <a:xfrm>
            <a:off x="3156996" y="3682011"/>
            <a:ext cx="635000" cy="635000"/>
            <a:chOff x="0" y="0"/>
            <a:chExt cx="1270000" cy="1270000"/>
          </a:xfrm>
        </p:grpSpPr>
        <p:sp>
          <p:nvSpPr>
            <p:cNvPr id="14704" name="Shape 14704"/>
            <p:cNvSpPr/>
            <p:nvPr/>
          </p:nvSpPr>
          <p:spPr>
            <a:xfrm>
              <a:off x="0" y="0"/>
              <a:ext cx="1270000" cy="127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14705" name="Shape 14705"/>
            <p:cNvSpPr/>
            <p:nvPr/>
          </p:nvSpPr>
          <p:spPr>
            <a:xfrm>
              <a:off x="260554" y="260911"/>
              <a:ext cx="748889" cy="74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0" y="0"/>
                  </a:moveTo>
                  <a:cubicBezTo>
                    <a:pt x="7928" y="0"/>
                    <a:pt x="5203" y="1128"/>
                    <a:pt x="3165" y="3168"/>
                  </a:cubicBezTo>
                  <a:cubicBezTo>
                    <a:pt x="1127" y="5208"/>
                    <a:pt x="0" y="7915"/>
                    <a:pt x="0" y="10800"/>
                  </a:cubicBezTo>
                  <a:cubicBezTo>
                    <a:pt x="0" y="13685"/>
                    <a:pt x="1127" y="16392"/>
                    <a:pt x="3165" y="18432"/>
                  </a:cubicBezTo>
                  <a:cubicBezTo>
                    <a:pt x="5203" y="20472"/>
                    <a:pt x="7928" y="21600"/>
                    <a:pt x="10810" y="21600"/>
                  </a:cubicBezTo>
                  <a:cubicBezTo>
                    <a:pt x="13693" y="21600"/>
                    <a:pt x="16396" y="20472"/>
                    <a:pt x="18435" y="18432"/>
                  </a:cubicBezTo>
                  <a:cubicBezTo>
                    <a:pt x="20474" y="16392"/>
                    <a:pt x="21600" y="13685"/>
                    <a:pt x="21600" y="10800"/>
                  </a:cubicBezTo>
                  <a:cubicBezTo>
                    <a:pt x="21600" y="7915"/>
                    <a:pt x="20474" y="5208"/>
                    <a:pt x="18435" y="3168"/>
                  </a:cubicBezTo>
                  <a:cubicBezTo>
                    <a:pt x="16396" y="1128"/>
                    <a:pt x="13693" y="0"/>
                    <a:pt x="10810" y="0"/>
                  </a:cubicBezTo>
                  <a:close/>
                  <a:moveTo>
                    <a:pt x="10810" y="1810"/>
                  </a:moveTo>
                  <a:cubicBezTo>
                    <a:pt x="15761" y="1810"/>
                    <a:pt x="19771" y="5845"/>
                    <a:pt x="19771" y="10800"/>
                  </a:cubicBezTo>
                  <a:cubicBezTo>
                    <a:pt x="19771" y="15756"/>
                    <a:pt x="15761" y="19790"/>
                    <a:pt x="10810" y="19790"/>
                  </a:cubicBezTo>
                  <a:cubicBezTo>
                    <a:pt x="5860" y="19790"/>
                    <a:pt x="1829" y="15756"/>
                    <a:pt x="1829" y="10800"/>
                  </a:cubicBezTo>
                  <a:cubicBezTo>
                    <a:pt x="1829" y="5845"/>
                    <a:pt x="5860" y="1810"/>
                    <a:pt x="10810" y="1810"/>
                  </a:cubicBezTo>
                  <a:close/>
                  <a:moveTo>
                    <a:pt x="11262" y="2633"/>
                  </a:moveTo>
                  <a:cubicBezTo>
                    <a:pt x="10861" y="2633"/>
                    <a:pt x="10522" y="2950"/>
                    <a:pt x="10523" y="3353"/>
                  </a:cubicBezTo>
                  <a:cubicBezTo>
                    <a:pt x="10523" y="3756"/>
                    <a:pt x="10860" y="4094"/>
                    <a:pt x="11262" y="4094"/>
                  </a:cubicBezTo>
                  <a:cubicBezTo>
                    <a:pt x="11666" y="4092"/>
                    <a:pt x="11982" y="3756"/>
                    <a:pt x="11982" y="3353"/>
                  </a:cubicBezTo>
                  <a:cubicBezTo>
                    <a:pt x="11980" y="2951"/>
                    <a:pt x="11664" y="2631"/>
                    <a:pt x="11262" y="2633"/>
                  </a:cubicBezTo>
                  <a:close/>
                  <a:moveTo>
                    <a:pt x="7501" y="3970"/>
                  </a:moveTo>
                  <a:cubicBezTo>
                    <a:pt x="7321" y="3922"/>
                    <a:pt x="7120" y="3951"/>
                    <a:pt x="6947" y="4053"/>
                  </a:cubicBezTo>
                  <a:cubicBezTo>
                    <a:pt x="6599" y="4254"/>
                    <a:pt x="6477" y="4691"/>
                    <a:pt x="6679" y="5040"/>
                  </a:cubicBezTo>
                  <a:cubicBezTo>
                    <a:pt x="6815" y="5272"/>
                    <a:pt x="7066" y="5410"/>
                    <a:pt x="7316" y="5410"/>
                  </a:cubicBezTo>
                  <a:cubicBezTo>
                    <a:pt x="7440" y="5410"/>
                    <a:pt x="7572" y="5374"/>
                    <a:pt x="7686" y="5307"/>
                  </a:cubicBezTo>
                  <a:cubicBezTo>
                    <a:pt x="8034" y="5106"/>
                    <a:pt x="8155" y="4668"/>
                    <a:pt x="7954" y="4320"/>
                  </a:cubicBezTo>
                  <a:cubicBezTo>
                    <a:pt x="7852" y="4146"/>
                    <a:pt x="7681" y="4018"/>
                    <a:pt x="7501" y="3970"/>
                  </a:cubicBezTo>
                  <a:close/>
                  <a:moveTo>
                    <a:pt x="14366" y="3970"/>
                  </a:moveTo>
                  <a:cubicBezTo>
                    <a:pt x="14186" y="4019"/>
                    <a:pt x="14014" y="4145"/>
                    <a:pt x="13914" y="4320"/>
                  </a:cubicBezTo>
                  <a:cubicBezTo>
                    <a:pt x="13713" y="4668"/>
                    <a:pt x="13833" y="5108"/>
                    <a:pt x="14181" y="5307"/>
                  </a:cubicBezTo>
                  <a:cubicBezTo>
                    <a:pt x="14296" y="5374"/>
                    <a:pt x="14427" y="5410"/>
                    <a:pt x="14551" y="5410"/>
                  </a:cubicBezTo>
                  <a:cubicBezTo>
                    <a:pt x="14802" y="5410"/>
                    <a:pt x="15053" y="5274"/>
                    <a:pt x="15188" y="5040"/>
                  </a:cubicBezTo>
                  <a:cubicBezTo>
                    <a:pt x="15389" y="4690"/>
                    <a:pt x="15269" y="4254"/>
                    <a:pt x="14921" y="4053"/>
                  </a:cubicBezTo>
                  <a:cubicBezTo>
                    <a:pt x="14747" y="3952"/>
                    <a:pt x="14546" y="3922"/>
                    <a:pt x="14366" y="3970"/>
                  </a:cubicBezTo>
                  <a:close/>
                  <a:moveTo>
                    <a:pt x="10892" y="5266"/>
                  </a:moveTo>
                  <a:cubicBezTo>
                    <a:pt x="10700" y="5266"/>
                    <a:pt x="10535" y="5424"/>
                    <a:pt x="10523" y="5616"/>
                  </a:cubicBezTo>
                  <a:lnTo>
                    <a:pt x="10153" y="11109"/>
                  </a:lnTo>
                  <a:lnTo>
                    <a:pt x="9536" y="11067"/>
                  </a:lnTo>
                  <a:cubicBezTo>
                    <a:pt x="9455" y="11062"/>
                    <a:pt x="9370" y="11094"/>
                    <a:pt x="9310" y="11150"/>
                  </a:cubicBezTo>
                  <a:cubicBezTo>
                    <a:pt x="9250" y="11206"/>
                    <a:pt x="9207" y="11274"/>
                    <a:pt x="9207" y="11355"/>
                  </a:cubicBezTo>
                  <a:lnTo>
                    <a:pt x="9207" y="12178"/>
                  </a:lnTo>
                  <a:cubicBezTo>
                    <a:pt x="9207" y="12260"/>
                    <a:pt x="9250" y="12328"/>
                    <a:pt x="9310" y="12384"/>
                  </a:cubicBezTo>
                  <a:cubicBezTo>
                    <a:pt x="9364" y="12435"/>
                    <a:pt x="9442" y="12466"/>
                    <a:pt x="9516" y="12466"/>
                  </a:cubicBezTo>
                  <a:cubicBezTo>
                    <a:pt x="9523" y="12466"/>
                    <a:pt x="9530" y="12466"/>
                    <a:pt x="9536" y="12466"/>
                  </a:cubicBezTo>
                  <a:lnTo>
                    <a:pt x="10050" y="12425"/>
                  </a:lnTo>
                  <a:lnTo>
                    <a:pt x="10009" y="12981"/>
                  </a:lnTo>
                  <a:cubicBezTo>
                    <a:pt x="10002" y="13083"/>
                    <a:pt x="10042" y="13174"/>
                    <a:pt x="10112" y="13248"/>
                  </a:cubicBezTo>
                  <a:cubicBezTo>
                    <a:pt x="10181" y="13323"/>
                    <a:pt x="10277" y="13371"/>
                    <a:pt x="10379" y="13371"/>
                  </a:cubicBezTo>
                  <a:lnTo>
                    <a:pt x="11386" y="13371"/>
                  </a:lnTo>
                  <a:cubicBezTo>
                    <a:pt x="11588" y="13371"/>
                    <a:pt x="11756" y="13204"/>
                    <a:pt x="11756" y="13001"/>
                  </a:cubicBezTo>
                  <a:cubicBezTo>
                    <a:pt x="11756" y="12983"/>
                    <a:pt x="11715" y="12322"/>
                    <a:pt x="11715" y="12322"/>
                  </a:cubicBezTo>
                  <a:lnTo>
                    <a:pt x="15455" y="12055"/>
                  </a:lnTo>
                  <a:cubicBezTo>
                    <a:pt x="15610" y="12045"/>
                    <a:pt x="15722" y="11921"/>
                    <a:pt x="15722" y="11767"/>
                  </a:cubicBezTo>
                  <a:cubicBezTo>
                    <a:pt x="15722" y="11611"/>
                    <a:pt x="15610" y="11490"/>
                    <a:pt x="15455" y="11479"/>
                  </a:cubicBezTo>
                  <a:lnTo>
                    <a:pt x="11632" y="11211"/>
                  </a:lnTo>
                  <a:lnTo>
                    <a:pt x="11242" y="5616"/>
                  </a:lnTo>
                  <a:cubicBezTo>
                    <a:pt x="11228" y="5424"/>
                    <a:pt x="11086" y="5266"/>
                    <a:pt x="10892" y="5266"/>
                  </a:cubicBezTo>
                  <a:close/>
                  <a:moveTo>
                    <a:pt x="4501" y="6603"/>
                  </a:moveTo>
                  <a:cubicBezTo>
                    <a:pt x="4321" y="6652"/>
                    <a:pt x="4150" y="6779"/>
                    <a:pt x="4049" y="6953"/>
                  </a:cubicBezTo>
                  <a:cubicBezTo>
                    <a:pt x="3848" y="7302"/>
                    <a:pt x="3968" y="7738"/>
                    <a:pt x="4316" y="7941"/>
                  </a:cubicBezTo>
                  <a:cubicBezTo>
                    <a:pt x="4431" y="8005"/>
                    <a:pt x="4563" y="8043"/>
                    <a:pt x="4686" y="8043"/>
                  </a:cubicBezTo>
                  <a:cubicBezTo>
                    <a:pt x="4938" y="8043"/>
                    <a:pt x="5189" y="7907"/>
                    <a:pt x="5323" y="7673"/>
                  </a:cubicBezTo>
                  <a:cubicBezTo>
                    <a:pt x="5524" y="7324"/>
                    <a:pt x="5404" y="6886"/>
                    <a:pt x="5056" y="6686"/>
                  </a:cubicBezTo>
                  <a:cubicBezTo>
                    <a:pt x="4882" y="6585"/>
                    <a:pt x="4681" y="6555"/>
                    <a:pt x="4501" y="6603"/>
                  </a:cubicBezTo>
                  <a:close/>
                  <a:moveTo>
                    <a:pt x="17366" y="6603"/>
                  </a:moveTo>
                  <a:cubicBezTo>
                    <a:pt x="17186" y="6556"/>
                    <a:pt x="16985" y="6584"/>
                    <a:pt x="16811" y="6686"/>
                  </a:cubicBezTo>
                  <a:cubicBezTo>
                    <a:pt x="16465" y="6888"/>
                    <a:pt x="16342" y="7325"/>
                    <a:pt x="16544" y="7673"/>
                  </a:cubicBezTo>
                  <a:cubicBezTo>
                    <a:pt x="16679" y="7906"/>
                    <a:pt x="16931" y="8043"/>
                    <a:pt x="17181" y="8043"/>
                  </a:cubicBezTo>
                  <a:cubicBezTo>
                    <a:pt x="17306" y="8043"/>
                    <a:pt x="17435" y="8007"/>
                    <a:pt x="17551" y="7941"/>
                  </a:cubicBezTo>
                  <a:cubicBezTo>
                    <a:pt x="17898" y="7738"/>
                    <a:pt x="18000" y="7302"/>
                    <a:pt x="17798" y="6953"/>
                  </a:cubicBezTo>
                  <a:cubicBezTo>
                    <a:pt x="17697" y="6779"/>
                    <a:pt x="17546" y="6651"/>
                    <a:pt x="17366" y="6603"/>
                  </a:cubicBezTo>
                  <a:close/>
                  <a:moveTo>
                    <a:pt x="4028" y="9874"/>
                  </a:moveTo>
                  <a:cubicBezTo>
                    <a:pt x="3626" y="9875"/>
                    <a:pt x="3287" y="10191"/>
                    <a:pt x="3288" y="10594"/>
                  </a:cubicBezTo>
                  <a:cubicBezTo>
                    <a:pt x="3288" y="10995"/>
                    <a:pt x="3626" y="11335"/>
                    <a:pt x="4028" y="11335"/>
                  </a:cubicBezTo>
                  <a:cubicBezTo>
                    <a:pt x="4430" y="11334"/>
                    <a:pt x="4748" y="10995"/>
                    <a:pt x="4747" y="10594"/>
                  </a:cubicBezTo>
                  <a:cubicBezTo>
                    <a:pt x="4747" y="10191"/>
                    <a:pt x="4431" y="9874"/>
                    <a:pt x="4028" y="9874"/>
                  </a:cubicBezTo>
                  <a:close/>
                  <a:moveTo>
                    <a:pt x="18497" y="9874"/>
                  </a:moveTo>
                  <a:cubicBezTo>
                    <a:pt x="18095" y="9875"/>
                    <a:pt x="17756" y="10193"/>
                    <a:pt x="17757" y="10594"/>
                  </a:cubicBezTo>
                  <a:lnTo>
                    <a:pt x="17757" y="10615"/>
                  </a:lnTo>
                  <a:cubicBezTo>
                    <a:pt x="17757" y="11017"/>
                    <a:pt x="18095" y="11355"/>
                    <a:pt x="18497" y="11355"/>
                  </a:cubicBezTo>
                  <a:cubicBezTo>
                    <a:pt x="18899" y="11355"/>
                    <a:pt x="19216" y="11017"/>
                    <a:pt x="19216" y="10615"/>
                  </a:cubicBezTo>
                  <a:lnTo>
                    <a:pt x="19216" y="10594"/>
                  </a:lnTo>
                  <a:cubicBezTo>
                    <a:pt x="19215" y="10191"/>
                    <a:pt x="18898" y="9874"/>
                    <a:pt x="18497" y="9874"/>
                  </a:cubicBezTo>
                  <a:close/>
                  <a:moveTo>
                    <a:pt x="4871" y="13845"/>
                  </a:moveTo>
                  <a:cubicBezTo>
                    <a:pt x="4691" y="13797"/>
                    <a:pt x="4490" y="13826"/>
                    <a:pt x="4316" y="13927"/>
                  </a:cubicBezTo>
                  <a:cubicBezTo>
                    <a:pt x="3968" y="14128"/>
                    <a:pt x="3846" y="14566"/>
                    <a:pt x="4049" y="14914"/>
                  </a:cubicBezTo>
                  <a:cubicBezTo>
                    <a:pt x="4184" y="15148"/>
                    <a:pt x="4435" y="15285"/>
                    <a:pt x="4686" y="15285"/>
                  </a:cubicBezTo>
                  <a:cubicBezTo>
                    <a:pt x="4810" y="15285"/>
                    <a:pt x="4941" y="15248"/>
                    <a:pt x="5056" y="15182"/>
                  </a:cubicBezTo>
                  <a:cubicBezTo>
                    <a:pt x="5403" y="14980"/>
                    <a:pt x="5525" y="14542"/>
                    <a:pt x="5323" y="14194"/>
                  </a:cubicBezTo>
                  <a:cubicBezTo>
                    <a:pt x="5222" y="14020"/>
                    <a:pt x="5051" y="13893"/>
                    <a:pt x="4871" y="13845"/>
                  </a:cubicBezTo>
                  <a:close/>
                  <a:moveTo>
                    <a:pt x="16996" y="13845"/>
                  </a:moveTo>
                  <a:cubicBezTo>
                    <a:pt x="16816" y="13893"/>
                    <a:pt x="16645" y="14020"/>
                    <a:pt x="16544" y="14194"/>
                  </a:cubicBezTo>
                  <a:cubicBezTo>
                    <a:pt x="16344" y="14542"/>
                    <a:pt x="16463" y="14980"/>
                    <a:pt x="16811" y="15182"/>
                  </a:cubicBezTo>
                  <a:cubicBezTo>
                    <a:pt x="16926" y="15248"/>
                    <a:pt x="17058" y="15285"/>
                    <a:pt x="17181" y="15285"/>
                  </a:cubicBezTo>
                  <a:cubicBezTo>
                    <a:pt x="17434" y="15285"/>
                    <a:pt x="17683" y="15148"/>
                    <a:pt x="17818" y="14914"/>
                  </a:cubicBezTo>
                  <a:cubicBezTo>
                    <a:pt x="18019" y="14566"/>
                    <a:pt x="17898" y="14129"/>
                    <a:pt x="17551" y="13927"/>
                  </a:cubicBezTo>
                  <a:cubicBezTo>
                    <a:pt x="17378" y="13826"/>
                    <a:pt x="17176" y="13796"/>
                    <a:pt x="16996" y="13845"/>
                  </a:cubicBezTo>
                  <a:close/>
                  <a:moveTo>
                    <a:pt x="7131" y="16478"/>
                  </a:moveTo>
                  <a:cubicBezTo>
                    <a:pt x="6952" y="16526"/>
                    <a:pt x="6780" y="16654"/>
                    <a:pt x="6679" y="16827"/>
                  </a:cubicBezTo>
                  <a:cubicBezTo>
                    <a:pt x="6479" y="17176"/>
                    <a:pt x="6599" y="17613"/>
                    <a:pt x="6947" y="17815"/>
                  </a:cubicBezTo>
                  <a:cubicBezTo>
                    <a:pt x="7061" y="17882"/>
                    <a:pt x="7193" y="17918"/>
                    <a:pt x="7316" y="17918"/>
                  </a:cubicBezTo>
                  <a:cubicBezTo>
                    <a:pt x="7568" y="17918"/>
                    <a:pt x="7819" y="17781"/>
                    <a:pt x="7954" y="17547"/>
                  </a:cubicBezTo>
                  <a:cubicBezTo>
                    <a:pt x="8155" y="17198"/>
                    <a:pt x="8034" y="16761"/>
                    <a:pt x="7686" y="16560"/>
                  </a:cubicBezTo>
                  <a:cubicBezTo>
                    <a:pt x="7512" y="16460"/>
                    <a:pt x="7311" y="16430"/>
                    <a:pt x="7131" y="16478"/>
                  </a:cubicBezTo>
                  <a:close/>
                  <a:moveTo>
                    <a:pt x="14736" y="16478"/>
                  </a:moveTo>
                  <a:cubicBezTo>
                    <a:pt x="14556" y="16430"/>
                    <a:pt x="14355" y="16459"/>
                    <a:pt x="14181" y="16560"/>
                  </a:cubicBezTo>
                  <a:cubicBezTo>
                    <a:pt x="13833" y="16762"/>
                    <a:pt x="13711" y="17200"/>
                    <a:pt x="13914" y="17547"/>
                  </a:cubicBezTo>
                  <a:cubicBezTo>
                    <a:pt x="14048" y="17781"/>
                    <a:pt x="14300" y="17918"/>
                    <a:pt x="14551" y="17918"/>
                  </a:cubicBezTo>
                  <a:cubicBezTo>
                    <a:pt x="14674" y="17918"/>
                    <a:pt x="14807" y="17882"/>
                    <a:pt x="14921" y="17815"/>
                  </a:cubicBezTo>
                  <a:cubicBezTo>
                    <a:pt x="15269" y="17614"/>
                    <a:pt x="15389" y="17176"/>
                    <a:pt x="15188" y="16827"/>
                  </a:cubicBezTo>
                  <a:cubicBezTo>
                    <a:pt x="15087" y="16653"/>
                    <a:pt x="14916" y="16526"/>
                    <a:pt x="14736" y="16478"/>
                  </a:cubicBezTo>
                  <a:close/>
                  <a:moveTo>
                    <a:pt x="11262" y="17774"/>
                  </a:moveTo>
                  <a:cubicBezTo>
                    <a:pt x="10861" y="17774"/>
                    <a:pt x="10523" y="18091"/>
                    <a:pt x="10523" y="18494"/>
                  </a:cubicBezTo>
                  <a:cubicBezTo>
                    <a:pt x="10524" y="18896"/>
                    <a:pt x="10861" y="19235"/>
                    <a:pt x="11262" y="19234"/>
                  </a:cubicBezTo>
                  <a:cubicBezTo>
                    <a:pt x="11664" y="19234"/>
                    <a:pt x="11983" y="18896"/>
                    <a:pt x="11982" y="18494"/>
                  </a:cubicBezTo>
                  <a:cubicBezTo>
                    <a:pt x="11982" y="18092"/>
                    <a:pt x="11664" y="17774"/>
                    <a:pt x="11262" y="177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4709" name="Group 14709"/>
          <p:cNvGrpSpPr/>
          <p:nvPr/>
        </p:nvGrpSpPr>
        <p:grpSpPr>
          <a:xfrm>
            <a:off x="3156995" y="2016312"/>
            <a:ext cx="635000" cy="635000"/>
            <a:chOff x="0" y="0"/>
            <a:chExt cx="1270000" cy="1270000"/>
          </a:xfrm>
        </p:grpSpPr>
        <p:sp>
          <p:nvSpPr>
            <p:cNvPr id="14707" name="Shape 14707"/>
            <p:cNvSpPr/>
            <p:nvPr/>
          </p:nvSpPr>
          <p:spPr>
            <a:xfrm>
              <a:off x="0" y="0"/>
              <a:ext cx="1270000" cy="127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708" name="Shape 14708"/>
            <p:cNvSpPr/>
            <p:nvPr/>
          </p:nvSpPr>
          <p:spPr>
            <a:xfrm>
              <a:off x="268156" y="278815"/>
              <a:ext cx="733688" cy="71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10044" y="0"/>
                  </a:moveTo>
                  <a:cubicBezTo>
                    <a:pt x="7698" y="0"/>
                    <a:pt x="5836" y="1120"/>
                    <a:pt x="4822" y="3144"/>
                  </a:cubicBezTo>
                  <a:cubicBezTo>
                    <a:pt x="4504" y="3799"/>
                    <a:pt x="4322" y="4444"/>
                    <a:pt x="4194" y="4966"/>
                  </a:cubicBezTo>
                  <a:cubicBezTo>
                    <a:pt x="1722" y="5424"/>
                    <a:pt x="0" y="7435"/>
                    <a:pt x="0" y="10078"/>
                  </a:cubicBezTo>
                  <a:cubicBezTo>
                    <a:pt x="0" y="11777"/>
                    <a:pt x="781" y="13362"/>
                    <a:pt x="2083" y="14309"/>
                  </a:cubicBezTo>
                  <a:cubicBezTo>
                    <a:pt x="2653" y="14731"/>
                    <a:pt x="3466" y="14603"/>
                    <a:pt x="3881" y="14016"/>
                  </a:cubicBezTo>
                  <a:cubicBezTo>
                    <a:pt x="4293" y="13426"/>
                    <a:pt x="4168" y="12590"/>
                    <a:pt x="3595" y="12164"/>
                  </a:cubicBezTo>
                  <a:cubicBezTo>
                    <a:pt x="2963" y="11708"/>
                    <a:pt x="2568" y="10929"/>
                    <a:pt x="2568" y="10078"/>
                  </a:cubicBezTo>
                  <a:cubicBezTo>
                    <a:pt x="2568" y="8513"/>
                    <a:pt x="3686" y="7493"/>
                    <a:pt x="5336" y="7493"/>
                  </a:cubicBezTo>
                  <a:cubicBezTo>
                    <a:pt x="6032" y="7493"/>
                    <a:pt x="6559" y="6917"/>
                    <a:pt x="6591" y="6200"/>
                  </a:cubicBezTo>
                  <a:cubicBezTo>
                    <a:pt x="6591" y="5840"/>
                    <a:pt x="6778" y="2586"/>
                    <a:pt x="10044" y="2586"/>
                  </a:cubicBezTo>
                  <a:cubicBezTo>
                    <a:pt x="11438" y="2586"/>
                    <a:pt x="12438" y="3122"/>
                    <a:pt x="13040" y="4231"/>
                  </a:cubicBezTo>
                  <a:cubicBezTo>
                    <a:pt x="13549" y="5180"/>
                    <a:pt x="13611" y="6200"/>
                    <a:pt x="13611" y="6200"/>
                  </a:cubicBezTo>
                  <a:cubicBezTo>
                    <a:pt x="13641" y="6884"/>
                    <a:pt x="14200" y="7434"/>
                    <a:pt x="14866" y="7434"/>
                  </a:cubicBezTo>
                  <a:lnTo>
                    <a:pt x="16293" y="7434"/>
                  </a:lnTo>
                  <a:cubicBezTo>
                    <a:pt x="17942" y="7434"/>
                    <a:pt x="19060" y="8481"/>
                    <a:pt x="19061" y="10049"/>
                  </a:cubicBezTo>
                  <a:cubicBezTo>
                    <a:pt x="19061" y="11355"/>
                    <a:pt x="18244" y="12344"/>
                    <a:pt x="17006" y="12605"/>
                  </a:cubicBezTo>
                  <a:cubicBezTo>
                    <a:pt x="16310" y="12735"/>
                    <a:pt x="15852" y="13413"/>
                    <a:pt x="15979" y="14133"/>
                  </a:cubicBezTo>
                  <a:cubicBezTo>
                    <a:pt x="16106" y="14753"/>
                    <a:pt x="16603" y="15191"/>
                    <a:pt x="17206" y="15191"/>
                  </a:cubicBezTo>
                  <a:cubicBezTo>
                    <a:pt x="17301" y="15191"/>
                    <a:pt x="17369" y="15193"/>
                    <a:pt x="17463" y="15162"/>
                  </a:cubicBezTo>
                  <a:cubicBezTo>
                    <a:pt x="19904" y="14670"/>
                    <a:pt x="21600" y="12567"/>
                    <a:pt x="21600" y="10020"/>
                  </a:cubicBezTo>
                  <a:cubicBezTo>
                    <a:pt x="21567" y="7049"/>
                    <a:pt x="19340" y="4878"/>
                    <a:pt x="16264" y="4878"/>
                  </a:cubicBezTo>
                  <a:lnTo>
                    <a:pt x="15922" y="4878"/>
                  </a:lnTo>
                  <a:cubicBezTo>
                    <a:pt x="15794" y="4355"/>
                    <a:pt x="15612" y="3765"/>
                    <a:pt x="15294" y="3144"/>
                  </a:cubicBezTo>
                  <a:cubicBezTo>
                    <a:pt x="14249" y="1120"/>
                    <a:pt x="12358" y="0"/>
                    <a:pt x="10044" y="0"/>
                  </a:cubicBezTo>
                  <a:close/>
                  <a:moveTo>
                    <a:pt x="8161" y="10372"/>
                  </a:moveTo>
                  <a:cubicBezTo>
                    <a:pt x="7558" y="10211"/>
                    <a:pt x="6950" y="10575"/>
                    <a:pt x="6791" y="11195"/>
                  </a:cubicBezTo>
                  <a:lnTo>
                    <a:pt x="6420" y="12635"/>
                  </a:lnTo>
                  <a:cubicBezTo>
                    <a:pt x="6293" y="13256"/>
                    <a:pt x="6647" y="13881"/>
                    <a:pt x="7219" y="14045"/>
                  </a:cubicBezTo>
                  <a:cubicBezTo>
                    <a:pt x="7314" y="14078"/>
                    <a:pt x="7410" y="14074"/>
                    <a:pt x="7504" y="14074"/>
                  </a:cubicBezTo>
                  <a:cubicBezTo>
                    <a:pt x="7981" y="14074"/>
                    <a:pt x="8462" y="13745"/>
                    <a:pt x="8589" y="13222"/>
                  </a:cubicBezTo>
                  <a:lnTo>
                    <a:pt x="8960" y="11782"/>
                  </a:lnTo>
                  <a:cubicBezTo>
                    <a:pt x="9118" y="11164"/>
                    <a:pt x="8763" y="10537"/>
                    <a:pt x="8161" y="10372"/>
                  </a:cubicBezTo>
                  <a:close/>
                  <a:moveTo>
                    <a:pt x="15465" y="10372"/>
                  </a:moveTo>
                  <a:cubicBezTo>
                    <a:pt x="14862" y="10208"/>
                    <a:pt x="14284" y="10574"/>
                    <a:pt x="14124" y="11195"/>
                  </a:cubicBezTo>
                  <a:lnTo>
                    <a:pt x="13725" y="12635"/>
                  </a:lnTo>
                  <a:cubicBezTo>
                    <a:pt x="13566" y="13254"/>
                    <a:pt x="13921" y="13881"/>
                    <a:pt x="14524" y="14045"/>
                  </a:cubicBezTo>
                  <a:cubicBezTo>
                    <a:pt x="14617" y="14076"/>
                    <a:pt x="14714" y="14074"/>
                    <a:pt x="14809" y="14074"/>
                  </a:cubicBezTo>
                  <a:cubicBezTo>
                    <a:pt x="15283" y="14074"/>
                    <a:pt x="15766" y="13743"/>
                    <a:pt x="15893" y="13222"/>
                  </a:cubicBezTo>
                  <a:lnTo>
                    <a:pt x="16264" y="11782"/>
                  </a:lnTo>
                  <a:cubicBezTo>
                    <a:pt x="16424" y="11163"/>
                    <a:pt x="16067" y="10535"/>
                    <a:pt x="15465" y="10372"/>
                  </a:cubicBezTo>
                  <a:close/>
                  <a:moveTo>
                    <a:pt x="10900" y="12253"/>
                  </a:moveTo>
                  <a:cubicBezTo>
                    <a:pt x="10298" y="12090"/>
                    <a:pt x="9718" y="12456"/>
                    <a:pt x="9559" y="13075"/>
                  </a:cubicBezTo>
                  <a:lnTo>
                    <a:pt x="9159" y="14515"/>
                  </a:lnTo>
                  <a:cubicBezTo>
                    <a:pt x="9000" y="15135"/>
                    <a:pt x="9355" y="15761"/>
                    <a:pt x="9958" y="15925"/>
                  </a:cubicBezTo>
                  <a:cubicBezTo>
                    <a:pt x="10052" y="15959"/>
                    <a:pt x="10147" y="15955"/>
                    <a:pt x="10244" y="15955"/>
                  </a:cubicBezTo>
                  <a:cubicBezTo>
                    <a:pt x="10719" y="15955"/>
                    <a:pt x="11202" y="15625"/>
                    <a:pt x="11328" y="15103"/>
                  </a:cubicBezTo>
                  <a:lnTo>
                    <a:pt x="11699" y="13663"/>
                  </a:lnTo>
                  <a:cubicBezTo>
                    <a:pt x="11856" y="13044"/>
                    <a:pt x="11471" y="12416"/>
                    <a:pt x="10900" y="12253"/>
                  </a:cubicBezTo>
                  <a:close/>
                  <a:moveTo>
                    <a:pt x="6334" y="15073"/>
                  </a:moveTo>
                  <a:cubicBezTo>
                    <a:pt x="5733" y="14910"/>
                    <a:pt x="5150" y="15274"/>
                    <a:pt x="4993" y="15896"/>
                  </a:cubicBezTo>
                  <a:lnTo>
                    <a:pt x="4594" y="17336"/>
                  </a:lnTo>
                  <a:cubicBezTo>
                    <a:pt x="4437" y="17957"/>
                    <a:pt x="4791" y="18584"/>
                    <a:pt x="5393" y="18746"/>
                  </a:cubicBezTo>
                  <a:cubicBezTo>
                    <a:pt x="5489" y="18780"/>
                    <a:pt x="5581" y="18776"/>
                    <a:pt x="5678" y="18776"/>
                  </a:cubicBezTo>
                  <a:cubicBezTo>
                    <a:pt x="6153" y="18776"/>
                    <a:pt x="6635" y="18446"/>
                    <a:pt x="6762" y="17923"/>
                  </a:cubicBezTo>
                  <a:lnTo>
                    <a:pt x="7133" y="16484"/>
                  </a:lnTo>
                  <a:cubicBezTo>
                    <a:pt x="7260" y="15897"/>
                    <a:pt x="6905" y="15236"/>
                    <a:pt x="6334" y="15073"/>
                  </a:cubicBezTo>
                  <a:close/>
                  <a:moveTo>
                    <a:pt x="13639" y="15073"/>
                  </a:moveTo>
                  <a:cubicBezTo>
                    <a:pt x="13037" y="14910"/>
                    <a:pt x="12457" y="15274"/>
                    <a:pt x="12298" y="15896"/>
                  </a:cubicBezTo>
                  <a:lnTo>
                    <a:pt x="11899" y="17336"/>
                  </a:lnTo>
                  <a:cubicBezTo>
                    <a:pt x="11739" y="17957"/>
                    <a:pt x="12094" y="18584"/>
                    <a:pt x="12697" y="18746"/>
                  </a:cubicBezTo>
                  <a:cubicBezTo>
                    <a:pt x="12792" y="18780"/>
                    <a:pt x="12886" y="18776"/>
                    <a:pt x="12983" y="18776"/>
                  </a:cubicBezTo>
                  <a:cubicBezTo>
                    <a:pt x="13458" y="18776"/>
                    <a:pt x="13940" y="18446"/>
                    <a:pt x="14067" y="17923"/>
                  </a:cubicBezTo>
                  <a:lnTo>
                    <a:pt x="14438" y="16484"/>
                  </a:lnTo>
                  <a:cubicBezTo>
                    <a:pt x="14596" y="15897"/>
                    <a:pt x="14242" y="15236"/>
                    <a:pt x="13639" y="15073"/>
                  </a:cubicBezTo>
                  <a:close/>
                  <a:moveTo>
                    <a:pt x="9074" y="17894"/>
                  </a:moveTo>
                  <a:cubicBezTo>
                    <a:pt x="8471" y="17732"/>
                    <a:pt x="7892" y="18097"/>
                    <a:pt x="7733" y="18717"/>
                  </a:cubicBezTo>
                  <a:lnTo>
                    <a:pt x="7333" y="20157"/>
                  </a:lnTo>
                  <a:cubicBezTo>
                    <a:pt x="7175" y="20777"/>
                    <a:pt x="7529" y="21403"/>
                    <a:pt x="8132" y="21567"/>
                  </a:cubicBezTo>
                  <a:cubicBezTo>
                    <a:pt x="8228" y="21600"/>
                    <a:pt x="8321" y="21596"/>
                    <a:pt x="8417" y="21596"/>
                  </a:cubicBezTo>
                  <a:cubicBezTo>
                    <a:pt x="8893" y="21596"/>
                    <a:pt x="9375" y="21266"/>
                    <a:pt x="9502" y="20744"/>
                  </a:cubicBezTo>
                  <a:lnTo>
                    <a:pt x="9873" y="19304"/>
                  </a:lnTo>
                  <a:cubicBezTo>
                    <a:pt x="10030" y="18683"/>
                    <a:pt x="9676" y="18058"/>
                    <a:pt x="9074" y="178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4710" name="Shape 14710"/>
          <p:cNvSpPr/>
          <p:nvPr/>
        </p:nvSpPr>
        <p:spPr>
          <a:xfrm>
            <a:off x="1370540" y="4999487"/>
            <a:ext cx="1577780" cy="88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/>
            </a:pPr>
            <a:r>
              <a:rPr sz="3467" dirty="0">
                <a:solidFill>
                  <a:schemeClr val="accent2"/>
                </a:solidFill>
                <a:cs typeface="+mn-ea"/>
                <a:sym typeface="+mn-lt"/>
              </a:rPr>
              <a:t>85%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Lorem Ipsum is simply. </a:t>
            </a:r>
          </a:p>
          <a:p>
            <a:pPr lvl="0" algn="r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and typesetting industry.</a:t>
            </a:r>
          </a:p>
        </p:txBody>
      </p:sp>
      <p:sp>
        <p:nvSpPr>
          <p:cNvPr id="14711" name="Shape 14711"/>
          <p:cNvSpPr/>
          <p:nvPr/>
        </p:nvSpPr>
        <p:spPr>
          <a:xfrm>
            <a:off x="3379743" y="5101499"/>
            <a:ext cx="226971" cy="614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54" y="0"/>
                </a:moveTo>
                <a:cubicBezTo>
                  <a:pt x="8882" y="0"/>
                  <a:pt x="7409" y="208"/>
                  <a:pt x="6286" y="622"/>
                </a:cubicBezTo>
                <a:cubicBezTo>
                  <a:pt x="4041" y="1451"/>
                  <a:pt x="4041" y="2795"/>
                  <a:pt x="6286" y="3624"/>
                </a:cubicBezTo>
                <a:cubicBezTo>
                  <a:pt x="8532" y="4452"/>
                  <a:pt x="12173" y="4452"/>
                  <a:pt x="14419" y="3624"/>
                </a:cubicBezTo>
                <a:cubicBezTo>
                  <a:pt x="16664" y="2795"/>
                  <a:pt x="16664" y="1451"/>
                  <a:pt x="14419" y="622"/>
                </a:cubicBezTo>
                <a:cubicBezTo>
                  <a:pt x="13296" y="208"/>
                  <a:pt x="11825" y="0"/>
                  <a:pt x="10354" y="0"/>
                </a:cubicBezTo>
                <a:close/>
                <a:moveTo>
                  <a:pt x="2751" y="4836"/>
                </a:moveTo>
                <a:cubicBezTo>
                  <a:pt x="1555" y="4836"/>
                  <a:pt x="550" y="5119"/>
                  <a:pt x="171" y="5512"/>
                </a:cubicBezTo>
                <a:cubicBezTo>
                  <a:pt x="65" y="5594"/>
                  <a:pt x="0" y="5685"/>
                  <a:pt x="0" y="5782"/>
                </a:cubicBezTo>
                <a:lnTo>
                  <a:pt x="0" y="5851"/>
                </a:lnTo>
                <a:lnTo>
                  <a:pt x="0" y="6917"/>
                </a:lnTo>
                <a:lnTo>
                  <a:pt x="0" y="12511"/>
                </a:lnTo>
                <a:cubicBezTo>
                  <a:pt x="0" y="12862"/>
                  <a:pt x="772" y="13147"/>
                  <a:pt x="1724" y="13147"/>
                </a:cubicBezTo>
                <a:cubicBezTo>
                  <a:pt x="2676" y="13147"/>
                  <a:pt x="3448" y="12862"/>
                  <a:pt x="3448" y="12511"/>
                </a:cubicBezTo>
                <a:lnTo>
                  <a:pt x="3448" y="8135"/>
                </a:lnTo>
                <a:cubicBezTo>
                  <a:pt x="3404" y="8102"/>
                  <a:pt x="3372" y="8066"/>
                  <a:pt x="3372" y="8026"/>
                </a:cubicBezTo>
                <a:lnTo>
                  <a:pt x="3372" y="7759"/>
                </a:lnTo>
                <a:cubicBezTo>
                  <a:pt x="3372" y="7619"/>
                  <a:pt x="3680" y="7507"/>
                  <a:pt x="4058" y="7507"/>
                </a:cubicBezTo>
                <a:lnTo>
                  <a:pt x="4094" y="7507"/>
                </a:lnTo>
                <a:cubicBezTo>
                  <a:pt x="4472" y="7507"/>
                  <a:pt x="4777" y="7619"/>
                  <a:pt x="4777" y="7759"/>
                </a:cubicBezTo>
                <a:lnTo>
                  <a:pt x="4777" y="8026"/>
                </a:lnTo>
                <a:cubicBezTo>
                  <a:pt x="4777" y="8031"/>
                  <a:pt x="4770" y="8035"/>
                  <a:pt x="4770" y="8039"/>
                </a:cubicBezTo>
                <a:lnTo>
                  <a:pt x="4770" y="20650"/>
                </a:lnTo>
                <a:cubicBezTo>
                  <a:pt x="4770" y="21175"/>
                  <a:pt x="5922" y="21600"/>
                  <a:pt x="7345" y="21600"/>
                </a:cubicBezTo>
                <a:cubicBezTo>
                  <a:pt x="8767" y="21600"/>
                  <a:pt x="9920" y="21175"/>
                  <a:pt x="9920" y="20650"/>
                </a:cubicBezTo>
                <a:lnTo>
                  <a:pt x="9920" y="13164"/>
                </a:lnTo>
                <a:lnTo>
                  <a:pt x="11614" y="13164"/>
                </a:lnTo>
                <a:lnTo>
                  <a:pt x="11614" y="20650"/>
                </a:lnTo>
                <a:cubicBezTo>
                  <a:pt x="11614" y="21175"/>
                  <a:pt x="12767" y="21600"/>
                  <a:pt x="14189" y="21600"/>
                </a:cubicBezTo>
                <a:cubicBezTo>
                  <a:pt x="15612" y="21600"/>
                  <a:pt x="16765" y="21175"/>
                  <a:pt x="16765" y="20650"/>
                </a:cubicBezTo>
                <a:lnTo>
                  <a:pt x="16765" y="7932"/>
                </a:lnTo>
                <a:lnTo>
                  <a:pt x="16782" y="7932"/>
                </a:lnTo>
                <a:lnTo>
                  <a:pt x="16782" y="7759"/>
                </a:lnTo>
                <a:cubicBezTo>
                  <a:pt x="16782" y="7619"/>
                  <a:pt x="17089" y="7507"/>
                  <a:pt x="17467" y="7507"/>
                </a:cubicBezTo>
                <a:lnTo>
                  <a:pt x="17503" y="7507"/>
                </a:lnTo>
                <a:cubicBezTo>
                  <a:pt x="17881" y="7507"/>
                  <a:pt x="18186" y="7619"/>
                  <a:pt x="18186" y="7759"/>
                </a:cubicBezTo>
                <a:lnTo>
                  <a:pt x="18186" y="8026"/>
                </a:lnTo>
                <a:cubicBezTo>
                  <a:pt x="18186" y="8048"/>
                  <a:pt x="18166" y="8068"/>
                  <a:pt x="18152" y="8088"/>
                </a:cubicBezTo>
                <a:lnTo>
                  <a:pt x="18152" y="12511"/>
                </a:lnTo>
                <a:cubicBezTo>
                  <a:pt x="18152" y="12862"/>
                  <a:pt x="18924" y="13147"/>
                  <a:pt x="19876" y="13147"/>
                </a:cubicBezTo>
                <a:cubicBezTo>
                  <a:pt x="20828" y="13147"/>
                  <a:pt x="21600" y="12862"/>
                  <a:pt x="21600" y="12511"/>
                </a:cubicBezTo>
                <a:lnTo>
                  <a:pt x="21600" y="6917"/>
                </a:lnTo>
                <a:lnTo>
                  <a:pt x="21600" y="5851"/>
                </a:lnTo>
                <a:lnTo>
                  <a:pt x="21600" y="5782"/>
                </a:lnTo>
                <a:cubicBezTo>
                  <a:pt x="21600" y="5685"/>
                  <a:pt x="21535" y="5594"/>
                  <a:pt x="21429" y="5512"/>
                </a:cubicBezTo>
                <a:cubicBezTo>
                  <a:pt x="21050" y="5119"/>
                  <a:pt x="20045" y="4836"/>
                  <a:pt x="18849" y="4836"/>
                </a:cubicBezTo>
                <a:lnTo>
                  <a:pt x="2751" y="4836"/>
                </a:ln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4712" name="Shape 14712"/>
          <p:cNvSpPr/>
          <p:nvPr/>
        </p:nvSpPr>
        <p:spPr>
          <a:xfrm>
            <a:off x="8396670" y="5103892"/>
            <a:ext cx="282068" cy="614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1600" extrusionOk="0">
                <a:moveTo>
                  <a:pt x="10734" y="0"/>
                </a:moveTo>
                <a:cubicBezTo>
                  <a:pt x="9684" y="0"/>
                  <a:pt x="8634" y="185"/>
                  <a:pt x="7832" y="555"/>
                </a:cubicBezTo>
                <a:cubicBezTo>
                  <a:pt x="6229" y="1295"/>
                  <a:pt x="6229" y="2496"/>
                  <a:pt x="7832" y="3236"/>
                </a:cubicBezTo>
                <a:cubicBezTo>
                  <a:pt x="9436" y="3976"/>
                  <a:pt x="12036" y="3976"/>
                  <a:pt x="13639" y="3236"/>
                </a:cubicBezTo>
                <a:cubicBezTo>
                  <a:pt x="15242" y="2496"/>
                  <a:pt x="15242" y="1295"/>
                  <a:pt x="13639" y="555"/>
                </a:cubicBezTo>
                <a:cubicBezTo>
                  <a:pt x="12837" y="185"/>
                  <a:pt x="11785" y="0"/>
                  <a:pt x="10734" y="0"/>
                </a:cubicBezTo>
                <a:close/>
                <a:moveTo>
                  <a:pt x="7608" y="4230"/>
                </a:moveTo>
                <a:lnTo>
                  <a:pt x="6386" y="4267"/>
                </a:lnTo>
                <a:lnTo>
                  <a:pt x="5619" y="4372"/>
                </a:lnTo>
                <a:lnTo>
                  <a:pt x="5102" y="4531"/>
                </a:lnTo>
                <a:lnTo>
                  <a:pt x="4585" y="4821"/>
                </a:lnTo>
                <a:lnTo>
                  <a:pt x="3961" y="5339"/>
                </a:lnTo>
                <a:lnTo>
                  <a:pt x="3263" y="6205"/>
                </a:lnTo>
                <a:lnTo>
                  <a:pt x="221" y="10804"/>
                </a:lnTo>
                <a:cubicBezTo>
                  <a:pt x="11" y="10970"/>
                  <a:pt x="-52" y="11166"/>
                  <a:pt x="43" y="11353"/>
                </a:cubicBezTo>
                <a:cubicBezTo>
                  <a:pt x="155" y="11572"/>
                  <a:pt x="474" y="11757"/>
                  <a:pt x="910" y="11857"/>
                </a:cubicBezTo>
                <a:cubicBezTo>
                  <a:pt x="1095" y="11848"/>
                  <a:pt x="1275" y="11829"/>
                  <a:pt x="1449" y="11799"/>
                </a:cubicBezTo>
                <a:cubicBezTo>
                  <a:pt x="2214" y="11670"/>
                  <a:pt x="2778" y="11366"/>
                  <a:pt x="2939" y="10998"/>
                </a:cubicBezTo>
                <a:lnTo>
                  <a:pt x="5339" y="7729"/>
                </a:lnTo>
                <a:cubicBezTo>
                  <a:pt x="5412" y="7601"/>
                  <a:pt x="5533" y="7478"/>
                  <a:pt x="5697" y="7369"/>
                </a:cubicBezTo>
                <a:cubicBezTo>
                  <a:pt x="5977" y="7184"/>
                  <a:pt x="6372" y="7041"/>
                  <a:pt x="6829" y="6959"/>
                </a:cubicBezTo>
                <a:lnTo>
                  <a:pt x="7184" y="7246"/>
                </a:lnTo>
                <a:lnTo>
                  <a:pt x="5258" y="11244"/>
                </a:lnTo>
                <a:lnTo>
                  <a:pt x="1985" y="14779"/>
                </a:lnTo>
                <a:lnTo>
                  <a:pt x="6651" y="14779"/>
                </a:lnTo>
                <a:lnTo>
                  <a:pt x="6651" y="20894"/>
                </a:lnTo>
                <a:cubicBezTo>
                  <a:pt x="6651" y="21284"/>
                  <a:pt x="7338" y="21600"/>
                  <a:pt x="8185" y="21600"/>
                </a:cubicBezTo>
                <a:cubicBezTo>
                  <a:pt x="9031" y="21600"/>
                  <a:pt x="9718" y="21284"/>
                  <a:pt x="9718" y="20894"/>
                </a:cubicBezTo>
                <a:lnTo>
                  <a:pt x="9718" y="14779"/>
                </a:lnTo>
                <a:lnTo>
                  <a:pt x="11809" y="14779"/>
                </a:lnTo>
                <a:lnTo>
                  <a:pt x="11809" y="20894"/>
                </a:lnTo>
                <a:cubicBezTo>
                  <a:pt x="11810" y="21284"/>
                  <a:pt x="12496" y="21600"/>
                  <a:pt x="13343" y="21600"/>
                </a:cubicBezTo>
                <a:cubicBezTo>
                  <a:pt x="14190" y="21600"/>
                  <a:pt x="14876" y="21284"/>
                  <a:pt x="14876" y="20894"/>
                </a:cubicBezTo>
                <a:lnTo>
                  <a:pt x="14876" y="14779"/>
                </a:lnTo>
                <a:lnTo>
                  <a:pt x="15148" y="14779"/>
                </a:lnTo>
                <a:lnTo>
                  <a:pt x="19891" y="14779"/>
                </a:lnTo>
                <a:lnTo>
                  <a:pt x="18635" y="13649"/>
                </a:lnTo>
                <a:cubicBezTo>
                  <a:pt x="18510" y="13553"/>
                  <a:pt x="18387" y="13457"/>
                  <a:pt x="18268" y="13359"/>
                </a:cubicBezTo>
                <a:cubicBezTo>
                  <a:pt x="16031" y="11534"/>
                  <a:pt x="14874" y="9469"/>
                  <a:pt x="14911" y="7372"/>
                </a:cubicBezTo>
                <a:lnTo>
                  <a:pt x="14742" y="7027"/>
                </a:lnTo>
                <a:lnTo>
                  <a:pt x="14880" y="6936"/>
                </a:lnTo>
                <a:lnTo>
                  <a:pt x="15385" y="7028"/>
                </a:lnTo>
                <a:lnTo>
                  <a:pt x="15755" y="7230"/>
                </a:lnTo>
                <a:lnTo>
                  <a:pt x="16076" y="7667"/>
                </a:lnTo>
                <a:cubicBezTo>
                  <a:pt x="16615" y="8406"/>
                  <a:pt x="17179" y="9141"/>
                  <a:pt x="17766" y="9873"/>
                </a:cubicBezTo>
                <a:cubicBezTo>
                  <a:pt x="18209" y="10424"/>
                  <a:pt x="18664" y="10975"/>
                  <a:pt x="19134" y="11522"/>
                </a:cubicBezTo>
                <a:cubicBezTo>
                  <a:pt x="19339" y="11680"/>
                  <a:pt x="19704" y="11781"/>
                  <a:pt x="20103" y="11789"/>
                </a:cubicBezTo>
                <a:cubicBezTo>
                  <a:pt x="20905" y="11806"/>
                  <a:pt x="21548" y="11488"/>
                  <a:pt x="21456" y="11120"/>
                </a:cubicBezTo>
                <a:lnTo>
                  <a:pt x="21331" y="10834"/>
                </a:lnTo>
                <a:lnTo>
                  <a:pt x="18723" y="6751"/>
                </a:lnTo>
                <a:lnTo>
                  <a:pt x="17878" y="5695"/>
                </a:lnTo>
                <a:lnTo>
                  <a:pt x="17027" y="4880"/>
                </a:lnTo>
                <a:lnTo>
                  <a:pt x="16497" y="4601"/>
                </a:lnTo>
                <a:lnTo>
                  <a:pt x="15883" y="4357"/>
                </a:lnTo>
                <a:lnTo>
                  <a:pt x="15347" y="4266"/>
                </a:lnTo>
                <a:lnTo>
                  <a:pt x="14400" y="4230"/>
                </a:lnTo>
                <a:lnTo>
                  <a:pt x="7608" y="4230"/>
                </a:ln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4713" name="Shape 14713"/>
          <p:cNvSpPr/>
          <p:nvPr/>
        </p:nvSpPr>
        <p:spPr>
          <a:xfrm>
            <a:off x="9061488" y="4999487"/>
            <a:ext cx="1577780" cy="88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3467" dirty="0">
                <a:solidFill>
                  <a:schemeClr val="accent4"/>
                </a:solidFill>
                <a:cs typeface="+mn-ea"/>
                <a:sym typeface="+mn-lt"/>
              </a:rPr>
              <a:t>85%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Lorem Ipsum is simply. 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sz="933" dirty="0">
                <a:solidFill>
                  <a:srgbClr val="A6AAA9"/>
                </a:solidFill>
                <a:cs typeface="+mn-ea"/>
                <a:sym typeface="+mn-lt"/>
              </a:rPr>
              <a:t>and typesetting industry.</a:t>
            </a:r>
          </a:p>
        </p:txBody>
      </p:sp>
      <p:sp>
        <p:nvSpPr>
          <p:cNvPr id="54" name="TextBox 3"/>
          <p:cNvSpPr txBox="1"/>
          <p:nvPr/>
        </p:nvSpPr>
        <p:spPr>
          <a:xfrm>
            <a:off x="4101047" y="192458"/>
            <a:ext cx="40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Click to add your title.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5460537" y="715678"/>
            <a:ext cx="13681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1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4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4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00"/>
                                        <p:tgtEl>
                                          <p:spTgt spid="1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4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4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00"/>
                                        <p:tgtEl>
                                          <p:spTgt spid="1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00"/>
                                        <p:tgtEl>
                                          <p:spTgt spid="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14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14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00"/>
                                        <p:tgtEl>
                                          <p:spTgt spid="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00"/>
                                        <p:tgtEl>
                                          <p:spTgt spid="1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1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00"/>
                                        <p:tgtEl>
                                          <p:spTgt spid="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8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00"/>
                                        <p:tgtEl>
                                          <p:spTgt spid="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00"/>
                                        <p:tgtEl>
                                          <p:spTgt spid="1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2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00"/>
                                        <p:tgtEl>
                                          <p:spTgt spid="1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6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00" fill="hold"/>
                                        <p:tgtEl>
                                          <p:spTgt spid="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00" fill="hold"/>
                                        <p:tgtEl>
                                          <p:spTgt spid="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3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1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00" fill="hold"/>
                                        <p:tgtEl>
                                          <p:spTgt spid="1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1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00" fill="hold"/>
                                        <p:tgtEl>
                                          <p:spTgt spid="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700"/>
                            </p:stCondLst>
                            <p:childTnLst>
                              <p:par>
                                <p:cTn id="100" presetID="9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102" dur="700"/>
                                        <p:tgtEl>
                                          <p:spTgt spid="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400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00" fill="hold"/>
                                        <p:tgtEl>
                                          <p:spTgt spid="1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00" fill="hold"/>
                                        <p:tgtEl>
                                          <p:spTgt spid="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100"/>
                            </p:stCondLst>
                            <p:childTnLst>
                              <p:par>
                                <p:cTn id="109" presetID="9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111" dur="700"/>
                                        <p:tgtEl>
                                          <p:spTgt spid="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5" grpId="0" animBg="1" advAuto="0"/>
      <p:bldP spid="14669" grpId="0" animBg="1" advAuto="0"/>
      <p:bldP spid="14673" grpId="0" animBg="1" advAuto="0"/>
      <p:bldP spid="14677" grpId="0" animBg="1" advAuto="0"/>
      <p:bldP spid="14678" grpId="0" animBg="1" advAuto="0"/>
      <p:bldP spid="14681" grpId="0" animBg="1" advAuto="0"/>
      <p:bldP spid="14682" grpId="0" animBg="1" advAuto="0"/>
      <p:bldP spid="14685" grpId="0" animBg="1" advAuto="0"/>
      <p:bldP spid="14686" grpId="0" animBg="1" advAuto="0"/>
      <p:bldP spid="14687" grpId="0" animBg="1" advAuto="0"/>
      <p:bldP spid="14690" grpId="0" animBg="1" advAuto="0"/>
      <p:bldP spid="14693" grpId="0" animBg="1" advAuto="0"/>
      <p:bldP spid="14694" grpId="0" animBg="1" advAuto="0"/>
      <p:bldP spid="14695" grpId="0" animBg="1" advAuto="0"/>
      <p:bldP spid="14698" grpId="0" animBg="1" advAuto="0"/>
      <p:bldP spid="14699" grpId="0" animBg="1" advAuto="0"/>
      <p:bldP spid="14700" grpId="0" animBg="1" advAuto="0"/>
      <p:bldP spid="14703" grpId="0" animBg="1" advAuto="0"/>
      <p:bldP spid="14706" grpId="0" animBg="1" advAuto="0"/>
      <p:bldP spid="14709" grpId="0" animBg="1" advAuto="0"/>
      <p:bldP spid="14710" grpId="0" animBg="1" advAuto="0"/>
      <p:bldP spid="14711" grpId="0" animBg="1" advAuto="0"/>
      <p:bldP spid="14712" grpId="0" animBg="1" advAuto="0"/>
      <p:bldP spid="1471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6" name="Shape 1494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  <a:latin typeface="+mn-lt"/>
                <a:cs typeface="+mn-ea"/>
                <a:sym typeface="+mn-lt"/>
              </a:rPr>
              <a:t>6</a:t>
            </a:fld>
            <a:endParaRPr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3094038" cy="6867903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0" y="603621"/>
            <a:ext cx="1781175" cy="1833280"/>
          </a:xfrm>
          <a:prstGeom prst="ellipse">
            <a:avLst/>
          </a:prstGeom>
        </p:spPr>
      </p:pic>
      <p:pic>
        <p:nvPicPr>
          <p:cNvPr id="2" name="图片占位符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0550"/>
            <a:ext cx="1781175" cy="1770063"/>
          </a:xfrm>
          <a:prstGeom prst="ellipse">
            <a:avLst/>
          </a:prstGeom>
        </p:spPr>
      </p:pic>
      <p:sp>
        <p:nvSpPr>
          <p:cNvPr id="14948" name="Shape 14948"/>
          <p:cNvSpPr/>
          <p:nvPr/>
        </p:nvSpPr>
        <p:spPr>
          <a:xfrm>
            <a:off x="-14926" y="-5312"/>
            <a:ext cx="3092788" cy="6867903"/>
          </a:xfrm>
          <a:prstGeom prst="rect">
            <a:avLst/>
          </a:prstGeom>
          <a:solidFill>
            <a:schemeClr val="accent3">
              <a:alpha val="85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>
              <a:cs typeface="+mn-ea"/>
              <a:sym typeface="+mn-lt"/>
            </a:endParaRPr>
          </a:p>
        </p:txBody>
      </p:sp>
      <p:grpSp>
        <p:nvGrpSpPr>
          <p:cNvPr id="14951" name="Group 14951"/>
          <p:cNvGrpSpPr/>
          <p:nvPr/>
        </p:nvGrpSpPr>
        <p:grpSpPr>
          <a:xfrm>
            <a:off x="5091844" y="578221"/>
            <a:ext cx="1873083" cy="1796888"/>
            <a:chOff x="0" y="0"/>
            <a:chExt cx="3746166" cy="3593775"/>
          </a:xfrm>
        </p:grpSpPr>
        <p:sp>
          <p:nvSpPr>
            <p:cNvPr id="14949" name="Shape 14949"/>
            <p:cNvSpPr/>
            <p:nvPr/>
          </p:nvSpPr>
          <p:spPr>
            <a:xfrm>
              <a:off x="0" y="0"/>
              <a:ext cx="3542966" cy="354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50" name="Shape 14950"/>
            <p:cNvSpPr/>
            <p:nvPr/>
          </p:nvSpPr>
          <p:spPr>
            <a:xfrm>
              <a:off x="203200" y="50800"/>
              <a:ext cx="3542966" cy="354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4954" name="Group 14954"/>
          <p:cNvGrpSpPr/>
          <p:nvPr/>
        </p:nvGrpSpPr>
        <p:grpSpPr>
          <a:xfrm>
            <a:off x="9076802" y="627313"/>
            <a:ext cx="1875499" cy="1809588"/>
            <a:chOff x="0" y="0"/>
            <a:chExt cx="3750997" cy="3619175"/>
          </a:xfrm>
        </p:grpSpPr>
        <p:sp>
          <p:nvSpPr>
            <p:cNvPr id="14952" name="Shape 14952"/>
            <p:cNvSpPr/>
            <p:nvPr/>
          </p:nvSpPr>
          <p:spPr>
            <a:xfrm>
              <a:off x="0" y="0"/>
              <a:ext cx="3542967" cy="354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53" name="Shape 14953"/>
            <p:cNvSpPr/>
            <p:nvPr/>
          </p:nvSpPr>
          <p:spPr>
            <a:xfrm>
              <a:off x="208030" y="76200"/>
              <a:ext cx="3542967" cy="354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4955" name="Shape 14955"/>
          <p:cNvSpPr/>
          <p:nvPr/>
        </p:nvSpPr>
        <p:spPr>
          <a:xfrm>
            <a:off x="7409434" y="4791772"/>
            <a:ext cx="36957" cy="836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4959" name="Group 14959"/>
          <p:cNvGrpSpPr/>
          <p:nvPr/>
        </p:nvGrpSpPr>
        <p:grpSpPr>
          <a:xfrm>
            <a:off x="3095484" y="3317875"/>
            <a:ext cx="1580179" cy="170863"/>
            <a:chOff x="0" y="1"/>
            <a:chExt cx="3160357" cy="341725"/>
          </a:xfrm>
        </p:grpSpPr>
        <p:sp>
          <p:nvSpPr>
            <p:cNvPr id="14956" name="Shape 14956"/>
            <p:cNvSpPr/>
            <p:nvPr/>
          </p:nvSpPr>
          <p:spPr>
            <a:xfrm>
              <a:off x="0" y="127000"/>
              <a:ext cx="3014652" cy="7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57" name="Shape 14957"/>
            <p:cNvSpPr/>
            <p:nvPr/>
          </p:nvSpPr>
          <p:spPr>
            <a:xfrm>
              <a:off x="2818632" y="1"/>
              <a:ext cx="341725" cy="34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58" name="Shape 14958"/>
            <p:cNvSpPr/>
            <p:nvPr/>
          </p:nvSpPr>
          <p:spPr>
            <a:xfrm>
              <a:off x="2876622" y="57991"/>
              <a:ext cx="225743" cy="22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4966" name="Group 14966"/>
          <p:cNvGrpSpPr/>
          <p:nvPr/>
        </p:nvGrpSpPr>
        <p:grpSpPr>
          <a:xfrm>
            <a:off x="6517752" y="3317875"/>
            <a:ext cx="1904412" cy="170863"/>
            <a:chOff x="0" y="0"/>
            <a:chExt cx="3808822" cy="341725"/>
          </a:xfrm>
        </p:grpSpPr>
        <p:sp>
          <p:nvSpPr>
            <p:cNvPr id="14960" name="Shape 14960"/>
            <p:cNvSpPr/>
            <p:nvPr/>
          </p:nvSpPr>
          <p:spPr>
            <a:xfrm>
              <a:off x="299014" y="127000"/>
              <a:ext cx="3210797" cy="7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61" name="Shape 14961"/>
            <p:cNvSpPr/>
            <p:nvPr/>
          </p:nvSpPr>
          <p:spPr>
            <a:xfrm>
              <a:off x="0" y="0"/>
              <a:ext cx="341726" cy="34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62" name="Shape 14962"/>
            <p:cNvSpPr/>
            <p:nvPr/>
          </p:nvSpPr>
          <p:spPr>
            <a:xfrm>
              <a:off x="57991" y="57991"/>
              <a:ext cx="225744" cy="22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63" name="Shape 14963"/>
            <p:cNvSpPr/>
            <p:nvPr/>
          </p:nvSpPr>
          <p:spPr>
            <a:xfrm>
              <a:off x="3479800" y="0"/>
              <a:ext cx="320664" cy="32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rgbClr val="CED2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64" name="Shape 14964"/>
            <p:cNvSpPr/>
            <p:nvPr/>
          </p:nvSpPr>
          <p:spPr>
            <a:xfrm>
              <a:off x="3467100" y="0"/>
              <a:ext cx="341723" cy="34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65" name="Shape 14965"/>
            <p:cNvSpPr/>
            <p:nvPr/>
          </p:nvSpPr>
          <p:spPr>
            <a:xfrm>
              <a:off x="3525090" y="57991"/>
              <a:ext cx="225743" cy="22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4971" name="Group 14971"/>
          <p:cNvGrpSpPr/>
          <p:nvPr/>
        </p:nvGrpSpPr>
        <p:grpSpPr>
          <a:xfrm>
            <a:off x="10429351" y="3317875"/>
            <a:ext cx="1763173" cy="170863"/>
            <a:chOff x="0" y="0"/>
            <a:chExt cx="3526345" cy="341725"/>
          </a:xfrm>
        </p:grpSpPr>
        <p:sp>
          <p:nvSpPr>
            <p:cNvPr id="14967" name="Shape 14967"/>
            <p:cNvSpPr/>
            <p:nvPr/>
          </p:nvSpPr>
          <p:spPr>
            <a:xfrm>
              <a:off x="114300" y="127000"/>
              <a:ext cx="3412046" cy="7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68" name="Shape 14968"/>
            <p:cNvSpPr/>
            <p:nvPr/>
          </p:nvSpPr>
          <p:spPr>
            <a:xfrm>
              <a:off x="12700" y="0"/>
              <a:ext cx="320664" cy="32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rgbClr val="CED2D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69" name="Shape 14969"/>
            <p:cNvSpPr/>
            <p:nvPr/>
          </p:nvSpPr>
          <p:spPr>
            <a:xfrm>
              <a:off x="0" y="0"/>
              <a:ext cx="341726" cy="34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0" name="Shape 14970"/>
            <p:cNvSpPr/>
            <p:nvPr/>
          </p:nvSpPr>
          <p:spPr>
            <a:xfrm>
              <a:off x="57991" y="57991"/>
              <a:ext cx="225744" cy="22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028" name="Group 15028"/>
          <p:cNvGrpSpPr/>
          <p:nvPr/>
        </p:nvGrpSpPr>
        <p:grpSpPr>
          <a:xfrm>
            <a:off x="5063599" y="2822575"/>
            <a:ext cx="1139717" cy="1121120"/>
            <a:chOff x="-1" y="-1"/>
            <a:chExt cx="2279432" cy="2242237"/>
          </a:xfrm>
        </p:grpSpPr>
        <p:sp>
          <p:nvSpPr>
            <p:cNvPr id="14972" name="Shape 14972"/>
            <p:cNvSpPr/>
            <p:nvPr/>
          </p:nvSpPr>
          <p:spPr>
            <a:xfrm>
              <a:off x="571499" y="558799"/>
              <a:ext cx="1119567" cy="111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21" extrusionOk="0">
                  <a:moveTo>
                    <a:pt x="26" y="10005"/>
                  </a:moveTo>
                  <a:cubicBezTo>
                    <a:pt x="13" y="10183"/>
                    <a:pt x="5" y="10363"/>
                    <a:pt x="2" y="10543"/>
                  </a:cubicBezTo>
                  <a:cubicBezTo>
                    <a:pt x="-2" y="10723"/>
                    <a:pt x="-1" y="10904"/>
                    <a:pt x="5" y="11086"/>
                  </a:cubicBezTo>
                  <a:cubicBezTo>
                    <a:pt x="16" y="11449"/>
                    <a:pt x="47" y="11815"/>
                    <a:pt x="96" y="12183"/>
                  </a:cubicBezTo>
                  <a:cubicBezTo>
                    <a:pt x="145" y="12551"/>
                    <a:pt x="212" y="12913"/>
                    <a:pt x="297" y="13267"/>
                  </a:cubicBezTo>
                  <a:cubicBezTo>
                    <a:pt x="339" y="13444"/>
                    <a:pt x="386" y="13618"/>
                    <a:pt x="437" y="13791"/>
                  </a:cubicBezTo>
                  <a:cubicBezTo>
                    <a:pt x="487" y="13964"/>
                    <a:pt x="542" y="14135"/>
                    <a:pt x="601" y="14304"/>
                  </a:cubicBezTo>
                  <a:cubicBezTo>
                    <a:pt x="660" y="14473"/>
                    <a:pt x="723" y="14639"/>
                    <a:pt x="789" y="14804"/>
                  </a:cubicBezTo>
                  <a:cubicBezTo>
                    <a:pt x="923" y="15133"/>
                    <a:pt x="1072" y="15453"/>
                    <a:pt x="1236" y="15764"/>
                  </a:cubicBezTo>
                  <a:cubicBezTo>
                    <a:pt x="1318" y="15919"/>
                    <a:pt x="1403" y="16072"/>
                    <a:pt x="1493" y="16223"/>
                  </a:cubicBezTo>
                  <a:cubicBezTo>
                    <a:pt x="1581" y="16373"/>
                    <a:pt x="1674" y="16521"/>
                    <a:pt x="1770" y="16667"/>
                  </a:cubicBezTo>
                  <a:cubicBezTo>
                    <a:pt x="1818" y="16739"/>
                    <a:pt x="1867" y="16811"/>
                    <a:pt x="1916" y="16883"/>
                  </a:cubicBezTo>
                  <a:cubicBezTo>
                    <a:pt x="2016" y="17026"/>
                    <a:pt x="2118" y="17166"/>
                    <a:pt x="2224" y="17303"/>
                  </a:cubicBezTo>
                  <a:cubicBezTo>
                    <a:pt x="2542" y="17716"/>
                    <a:pt x="2888" y="18103"/>
                    <a:pt x="3260" y="18464"/>
                  </a:cubicBezTo>
                  <a:cubicBezTo>
                    <a:pt x="3446" y="18645"/>
                    <a:pt x="3638" y="18818"/>
                    <a:pt x="3836" y="18985"/>
                  </a:cubicBezTo>
                  <a:cubicBezTo>
                    <a:pt x="3968" y="19095"/>
                    <a:pt x="4103" y="19203"/>
                    <a:pt x="4240" y="19308"/>
                  </a:cubicBezTo>
                  <a:cubicBezTo>
                    <a:pt x="4378" y="19412"/>
                    <a:pt x="4517" y="19513"/>
                    <a:pt x="4659" y="19612"/>
                  </a:cubicBezTo>
                  <a:cubicBezTo>
                    <a:pt x="5298" y="20052"/>
                    <a:pt x="5985" y="20425"/>
                    <a:pt x="6710" y="20720"/>
                  </a:cubicBezTo>
                  <a:cubicBezTo>
                    <a:pt x="6871" y="20786"/>
                    <a:pt x="7033" y="20848"/>
                    <a:pt x="7198" y="20906"/>
                  </a:cubicBezTo>
                  <a:cubicBezTo>
                    <a:pt x="7526" y="21022"/>
                    <a:pt x="7862" y="21123"/>
                    <a:pt x="8203" y="21207"/>
                  </a:cubicBezTo>
                  <a:cubicBezTo>
                    <a:pt x="8373" y="21250"/>
                    <a:pt x="8545" y="21287"/>
                    <a:pt x="8719" y="21321"/>
                  </a:cubicBezTo>
                  <a:cubicBezTo>
                    <a:pt x="9845" y="21541"/>
                    <a:pt x="11026" y="21585"/>
                    <a:pt x="12226" y="21425"/>
                  </a:cubicBezTo>
                  <a:cubicBezTo>
                    <a:pt x="13045" y="21317"/>
                    <a:pt x="13830" y="21119"/>
                    <a:pt x="14572" y="20843"/>
                  </a:cubicBezTo>
                  <a:cubicBezTo>
                    <a:pt x="14919" y="20715"/>
                    <a:pt x="15257" y="20570"/>
                    <a:pt x="15584" y="20409"/>
                  </a:cubicBezTo>
                  <a:cubicBezTo>
                    <a:pt x="15742" y="20331"/>
                    <a:pt x="15898" y="20249"/>
                    <a:pt x="16052" y="20164"/>
                  </a:cubicBezTo>
                  <a:cubicBezTo>
                    <a:pt x="16359" y="19994"/>
                    <a:pt x="16656" y="19809"/>
                    <a:pt x="16942" y="19611"/>
                  </a:cubicBezTo>
                  <a:cubicBezTo>
                    <a:pt x="17086" y="19512"/>
                    <a:pt x="17227" y="19410"/>
                    <a:pt x="17364" y="19304"/>
                  </a:cubicBezTo>
                  <a:cubicBezTo>
                    <a:pt x="17985" y="18830"/>
                    <a:pt x="18550" y="18291"/>
                    <a:pt x="19052" y="17698"/>
                  </a:cubicBezTo>
                  <a:cubicBezTo>
                    <a:pt x="19163" y="17566"/>
                    <a:pt x="19272" y="17432"/>
                    <a:pt x="19376" y="17296"/>
                  </a:cubicBezTo>
                  <a:cubicBezTo>
                    <a:pt x="19481" y="17159"/>
                    <a:pt x="19583" y="17020"/>
                    <a:pt x="19681" y="16878"/>
                  </a:cubicBezTo>
                  <a:cubicBezTo>
                    <a:pt x="19828" y="16666"/>
                    <a:pt x="19967" y="16448"/>
                    <a:pt x="20099" y="16226"/>
                  </a:cubicBezTo>
                  <a:cubicBezTo>
                    <a:pt x="20308" y="15873"/>
                    <a:pt x="20497" y="15509"/>
                    <a:pt x="20664" y="15134"/>
                  </a:cubicBezTo>
                  <a:cubicBezTo>
                    <a:pt x="20709" y="15035"/>
                    <a:pt x="20752" y="14935"/>
                    <a:pt x="20794" y="14835"/>
                  </a:cubicBezTo>
                  <a:cubicBezTo>
                    <a:pt x="20860" y="14674"/>
                    <a:pt x="20922" y="14512"/>
                    <a:pt x="20980" y="14349"/>
                  </a:cubicBezTo>
                  <a:cubicBezTo>
                    <a:pt x="21009" y="14266"/>
                    <a:pt x="21038" y="14184"/>
                    <a:pt x="21065" y="14101"/>
                  </a:cubicBezTo>
                  <a:cubicBezTo>
                    <a:pt x="21119" y="13936"/>
                    <a:pt x="21170" y="13769"/>
                    <a:pt x="21216" y="13601"/>
                  </a:cubicBezTo>
                  <a:cubicBezTo>
                    <a:pt x="21262" y="13432"/>
                    <a:pt x="21305" y="13262"/>
                    <a:pt x="21343" y="13091"/>
                  </a:cubicBezTo>
                  <a:cubicBezTo>
                    <a:pt x="21419" y="12748"/>
                    <a:pt x="21478" y="12400"/>
                    <a:pt x="21520" y="12047"/>
                  </a:cubicBezTo>
                  <a:cubicBezTo>
                    <a:pt x="21542" y="11871"/>
                    <a:pt x="21559" y="11694"/>
                    <a:pt x="21571" y="11516"/>
                  </a:cubicBezTo>
                  <a:cubicBezTo>
                    <a:pt x="21584" y="11337"/>
                    <a:pt x="21591" y="11158"/>
                    <a:pt x="21595" y="10978"/>
                  </a:cubicBezTo>
                  <a:cubicBezTo>
                    <a:pt x="21598" y="10798"/>
                    <a:pt x="21597" y="10617"/>
                    <a:pt x="21592" y="10435"/>
                  </a:cubicBezTo>
                  <a:cubicBezTo>
                    <a:pt x="21580" y="10072"/>
                    <a:pt x="21550" y="9706"/>
                    <a:pt x="21501" y="9337"/>
                  </a:cubicBezTo>
                  <a:cubicBezTo>
                    <a:pt x="21451" y="8969"/>
                    <a:pt x="21384" y="8608"/>
                    <a:pt x="21300" y="8254"/>
                  </a:cubicBezTo>
                  <a:cubicBezTo>
                    <a:pt x="21257" y="8078"/>
                    <a:pt x="21211" y="7902"/>
                    <a:pt x="21160" y="7730"/>
                  </a:cubicBezTo>
                  <a:cubicBezTo>
                    <a:pt x="21109" y="7557"/>
                    <a:pt x="21055" y="7386"/>
                    <a:pt x="20996" y="7217"/>
                  </a:cubicBezTo>
                  <a:cubicBezTo>
                    <a:pt x="20937" y="7049"/>
                    <a:pt x="20874" y="6882"/>
                    <a:pt x="20807" y="6717"/>
                  </a:cubicBezTo>
                  <a:cubicBezTo>
                    <a:pt x="20674" y="6388"/>
                    <a:pt x="20524" y="6067"/>
                    <a:pt x="20361" y="5757"/>
                  </a:cubicBezTo>
                  <a:cubicBezTo>
                    <a:pt x="20320" y="5679"/>
                    <a:pt x="20278" y="5602"/>
                    <a:pt x="20235" y="5526"/>
                  </a:cubicBezTo>
                  <a:cubicBezTo>
                    <a:pt x="20107" y="5296"/>
                    <a:pt x="19971" y="5072"/>
                    <a:pt x="19826" y="4854"/>
                  </a:cubicBezTo>
                  <a:cubicBezTo>
                    <a:pt x="19779" y="4782"/>
                    <a:pt x="19729" y="4710"/>
                    <a:pt x="19680" y="4638"/>
                  </a:cubicBezTo>
                  <a:cubicBezTo>
                    <a:pt x="19580" y="4495"/>
                    <a:pt x="19478" y="4355"/>
                    <a:pt x="19372" y="4218"/>
                  </a:cubicBezTo>
                  <a:cubicBezTo>
                    <a:pt x="19055" y="3805"/>
                    <a:pt x="18708" y="3418"/>
                    <a:pt x="18336" y="3057"/>
                  </a:cubicBezTo>
                  <a:cubicBezTo>
                    <a:pt x="18150" y="2877"/>
                    <a:pt x="17958" y="2703"/>
                    <a:pt x="17760" y="2536"/>
                  </a:cubicBezTo>
                  <a:cubicBezTo>
                    <a:pt x="17628" y="2426"/>
                    <a:pt x="17493" y="2318"/>
                    <a:pt x="17356" y="2213"/>
                  </a:cubicBezTo>
                  <a:cubicBezTo>
                    <a:pt x="17219" y="2109"/>
                    <a:pt x="17079" y="2007"/>
                    <a:pt x="16937" y="1909"/>
                  </a:cubicBezTo>
                  <a:cubicBezTo>
                    <a:pt x="16662" y="1720"/>
                    <a:pt x="16378" y="1543"/>
                    <a:pt x="16086" y="1379"/>
                  </a:cubicBezTo>
                  <a:cubicBezTo>
                    <a:pt x="15699" y="1162"/>
                    <a:pt x="15299" y="969"/>
                    <a:pt x="14887" y="800"/>
                  </a:cubicBezTo>
                  <a:cubicBezTo>
                    <a:pt x="14726" y="735"/>
                    <a:pt x="14563" y="673"/>
                    <a:pt x="14399" y="615"/>
                  </a:cubicBezTo>
                  <a:cubicBezTo>
                    <a:pt x="14324" y="588"/>
                    <a:pt x="14249" y="562"/>
                    <a:pt x="14173" y="538"/>
                  </a:cubicBezTo>
                  <a:cubicBezTo>
                    <a:pt x="14083" y="509"/>
                    <a:pt x="13992" y="480"/>
                    <a:pt x="13901" y="453"/>
                  </a:cubicBezTo>
                  <a:cubicBezTo>
                    <a:pt x="13862" y="441"/>
                    <a:pt x="13824" y="430"/>
                    <a:pt x="13786" y="419"/>
                  </a:cubicBezTo>
                  <a:cubicBezTo>
                    <a:pt x="13656" y="382"/>
                    <a:pt x="13526" y="346"/>
                    <a:pt x="13394" y="314"/>
                  </a:cubicBezTo>
                  <a:cubicBezTo>
                    <a:pt x="13394" y="314"/>
                    <a:pt x="13390" y="313"/>
                    <a:pt x="13388" y="312"/>
                  </a:cubicBezTo>
                  <a:cubicBezTo>
                    <a:pt x="13248" y="278"/>
                    <a:pt x="13106" y="247"/>
                    <a:pt x="12964" y="218"/>
                  </a:cubicBezTo>
                  <a:cubicBezTo>
                    <a:pt x="12935" y="211"/>
                    <a:pt x="12907" y="205"/>
                    <a:pt x="12877" y="200"/>
                  </a:cubicBezTo>
                  <a:cubicBezTo>
                    <a:pt x="12546" y="135"/>
                    <a:pt x="12211" y="86"/>
                    <a:pt x="11870" y="52"/>
                  </a:cubicBezTo>
                  <a:cubicBezTo>
                    <a:pt x="11764" y="42"/>
                    <a:pt x="11658" y="33"/>
                    <a:pt x="11551" y="25"/>
                  </a:cubicBezTo>
                  <a:cubicBezTo>
                    <a:pt x="11474" y="20"/>
                    <a:pt x="11397" y="16"/>
                    <a:pt x="11319" y="12"/>
                  </a:cubicBezTo>
                  <a:cubicBezTo>
                    <a:pt x="10743" y="-15"/>
                    <a:pt x="10157" y="4"/>
                    <a:pt x="9565" y="72"/>
                  </a:cubicBezTo>
                  <a:cubicBezTo>
                    <a:pt x="9500" y="80"/>
                    <a:pt x="9435" y="87"/>
                    <a:pt x="9370" y="96"/>
                  </a:cubicBezTo>
                  <a:cubicBezTo>
                    <a:pt x="9259" y="111"/>
                    <a:pt x="9149" y="127"/>
                    <a:pt x="9039" y="146"/>
                  </a:cubicBezTo>
                  <a:cubicBezTo>
                    <a:pt x="7962" y="322"/>
                    <a:pt x="6946" y="653"/>
                    <a:pt x="6012" y="1113"/>
                  </a:cubicBezTo>
                  <a:cubicBezTo>
                    <a:pt x="5854" y="1191"/>
                    <a:pt x="5698" y="1272"/>
                    <a:pt x="5545" y="1357"/>
                  </a:cubicBezTo>
                  <a:cubicBezTo>
                    <a:pt x="5498" y="1384"/>
                    <a:pt x="5450" y="1411"/>
                    <a:pt x="5403" y="1438"/>
                  </a:cubicBezTo>
                  <a:cubicBezTo>
                    <a:pt x="5298" y="1498"/>
                    <a:pt x="5194" y="1560"/>
                    <a:pt x="5091" y="1624"/>
                  </a:cubicBezTo>
                  <a:cubicBezTo>
                    <a:pt x="4943" y="1716"/>
                    <a:pt x="4797" y="1811"/>
                    <a:pt x="4653" y="1911"/>
                  </a:cubicBezTo>
                  <a:cubicBezTo>
                    <a:pt x="4510" y="2009"/>
                    <a:pt x="4370" y="2112"/>
                    <a:pt x="4232" y="2217"/>
                  </a:cubicBezTo>
                  <a:cubicBezTo>
                    <a:pt x="3677" y="2642"/>
                    <a:pt x="3166" y="3118"/>
                    <a:pt x="2706" y="3637"/>
                  </a:cubicBezTo>
                  <a:cubicBezTo>
                    <a:pt x="2652" y="3698"/>
                    <a:pt x="2598" y="3760"/>
                    <a:pt x="2545" y="3823"/>
                  </a:cubicBezTo>
                  <a:cubicBezTo>
                    <a:pt x="2433" y="3955"/>
                    <a:pt x="2326" y="4089"/>
                    <a:pt x="2220" y="4226"/>
                  </a:cubicBezTo>
                  <a:cubicBezTo>
                    <a:pt x="2115" y="4363"/>
                    <a:pt x="2013" y="4502"/>
                    <a:pt x="1916" y="4643"/>
                  </a:cubicBezTo>
                  <a:cubicBezTo>
                    <a:pt x="1769" y="4856"/>
                    <a:pt x="1628" y="5074"/>
                    <a:pt x="1497" y="5296"/>
                  </a:cubicBezTo>
                  <a:cubicBezTo>
                    <a:pt x="1233" y="5741"/>
                    <a:pt x="1001" y="6206"/>
                    <a:pt x="802" y="6687"/>
                  </a:cubicBezTo>
                  <a:cubicBezTo>
                    <a:pt x="736" y="6847"/>
                    <a:pt x="674" y="7010"/>
                    <a:pt x="616" y="7173"/>
                  </a:cubicBezTo>
                  <a:cubicBezTo>
                    <a:pt x="587" y="7255"/>
                    <a:pt x="559" y="7337"/>
                    <a:pt x="531" y="7420"/>
                  </a:cubicBezTo>
                  <a:cubicBezTo>
                    <a:pt x="450" y="7668"/>
                    <a:pt x="378" y="7920"/>
                    <a:pt x="314" y="8175"/>
                  </a:cubicBezTo>
                  <a:cubicBezTo>
                    <a:pt x="293" y="8259"/>
                    <a:pt x="273" y="8345"/>
                    <a:pt x="254" y="8430"/>
                  </a:cubicBezTo>
                  <a:cubicBezTo>
                    <a:pt x="177" y="8773"/>
                    <a:pt x="118" y="9121"/>
                    <a:pt x="76" y="9474"/>
                  </a:cubicBezTo>
                  <a:cubicBezTo>
                    <a:pt x="55" y="9649"/>
                    <a:pt x="38" y="9827"/>
                    <a:pt x="26" y="10005"/>
                  </a:cubicBezTo>
                  <a:close/>
                </a:path>
              </a:pathLst>
            </a:custGeom>
            <a:solidFill>
              <a:srgbClr val="D9ECF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3" name="Shape 14973"/>
            <p:cNvSpPr/>
            <p:nvPr/>
          </p:nvSpPr>
          <p:spPr>
            <a:xfrm>
              <a:off x="1181099" y="673100"/>
              <a:ext cx="506972" cy="87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21548" y="10756"/>
                  </a:moveTo>
                  <a:cubicBezTo>
                    <a:pt x="21521" y="10287"/>
                    <a:pt x="21455" y="9814"/>
                    <a:pt x="21347" y="9338"/>
                  </a:cubicBezTo>
                  <a:cubicBezTo>
                    <a:pt x="21238" y="8863"/>
                    <a:pt x="21089" y="8396"/>
                    <a:pt x="20904" y="7939"/>
                  </a:cubicBezTo>
                  <a:cubicBezTo>
                    <a:pt x="20810" y="7711"/>
                    <a:pt x="20708" y="7485"/>
                    <a:pt x="20596" y="7261"/>
                  </a:cubicBezTo>
                  <a:cubicBezTo>
                    <a:pt x="20483" y="7038"/>
                    <a:pt x="20363" y="6817"/>
                    <a:pt x="20233" y="6600"/>
                  </a:cubicBezTo>
                  <a:cubicBezTo>
                    <a:pt x="20103" y="6382"/>
                    <a:pt x="19965" y="6166"/>
                    <a:pt x="19817" y="5954"/>
                  </a:cubicBezTo>
                  <a:cubicBezTo>
                    <a:pt x="19523" y="5529"/>
                    <a:pt x="19194" y="5115"/>
                    <a:pt x="18833" y="4714"/>
                  </a:cubicBezTo>
                  <a:cubicBezTo>
                    <a:pt x="18743" y="4614"/>
                    <a:pt x="18651" y="4514"/>
                    <a:pt x="18556" y="4415"/>
                  </a:cubicBezTo>
                  <a:cubicBezTo>
                    <a:pt x="18274" y="4119"/>
                    <a:pt x="17974" y="3829"/>
                    <a:pt x="17655" y="3548"/>
                  </a:cubicBezTo>
                  <a:cubicBezTo>
                    <a:pt x="17550" y="3454"/>
                    <a:pt x="17441" y="3361"/>
                    <a:pt x="17332" y="3269"/>
                  </a:cubicBezTo>
                  <a:cubicBezTo>
                    <a:pt x="17112" y="3084"/>
                    <a:pt x="16887" y="2903"/>
                    <a:pt x="16655" y="2726"/>
                  </a:cubicBezTo>
                  <a:cubicBezTo>
                    <a:pt x="15955" y="2193"/>
                    <a:pt x="15190" y="1692"/>
                    <a:pt x="14371" y="1227"/>
                  </a:cubicBezTo>
                  <a:cubicBezTo>
                    <a:pt x="13961" y="994"/>
                    <a:pt x="13537" y="769"/>
                    <a:pt x="13101" y="554"/>
                  </a:cubicBezTo>
                  <a:cubicBezTo>
                    <a:pt x="12810" y="411"/>
                    <a:pt x="12513" y="272"/>
                    <a:pt x="12211" y="137"/>
                  </a:cubicBezTo>
                  <a:cubicBezTo>
                    <a:pt x="12108" y="91"/>
                    <a:pt x="12003" y="45"/>
                    <a:pt x="11899" y="0"/>
                  </a:cubicBezTo>
                  <a:cubicBezTo>
                    <a:pt x="11944" y="46"/>
                    <a:pt x="11937" y="109"/>
                    <a:pt x="11847" y="187"/>
                  </a:cubicBezTo>
                  <a:cubicBezTo>
                    <a:pt x="11437" y="541"/>
                    <a:pt x="10648" y="1103"/>
                    <a:pt x="11045" y="1500"/>
                  </a:cubicBezTo>
                  <a:cubicBezTo>
                    <a:pt x="11441" y="1898"/>
                    <a:pt x="11987" y="1605"/>
                    <a:pt x="12692" y="1479"/>
                  </a:cubicBezTo>
                  <a:cubicBezTo>
                    <a:pt x="13398" y="1353"/>
                    <a:pt x="13523" y="1629"/>
                    <a:pt x="12961" y="1851"/>
                  </a:cubicBezTo>
                  <a:cubicBezTo>
                    <a:pt x="12400" y="2074"/>
                    <a:pt x="11638" y="1954"/>
                    <a:pt x="12252" y="2228"/>
                  </a:cubicBezTo>
                  <a:cubicBezTo>
                    <a:pt x="12865" y="2502"/>
                    <a:pt x="12256" y="2514"/>
                    <a:pt x="11534" y="2570"/>
                  </a:cubicBezTo>
                  <a:cubicBezTo>
                    <a:pt x="10813" y="2626"/>
                    <a:pt x="11750" y="2982"/>
                    <a:pt x="11326" y="3265"/>
                  </a:cubicBezTo>
                  <a:cubicBezTo>
                    <a:pt x="10901" y="3549"/>
                    <a:pt x="10347" y="3270"/>
                    <a:pt x="9686" y="3322"/>
                  </a:cubicBezTo>
                  <a:cubicBezTo>
                    <a:pt x="9219" y="3358"/>
                    <a:pt x="9012" y="3463"/>
                    <a:pt x="8656" y="3543"/>
                  </a:cubicBezTo>
                  <a:cubicBezTo>
                    <a:pt x="8508" y="3577"/>
                    <a:pt x="8333" y="3606"/>
                    <a:pt x="8103" y="3624"/>
                  </a:cubicBezTo>
                  <a:cubicBezTo>
                    <a:pt x="7321" y="3685"/>
                    <a:pt x="7549" y="3345"/>
                    <a:pt x="7068" y="3383"/>
                  </a:cubicBezTo>
                  <a:cubicBezTo>
                    <a:pt x="6587" y="3420"/>
                    <a:pt x="6828" y="3937"/>
                    <a:pt x="6463" y="4216"/>
                  </a:cubicBezTo>
                  <a:cubicBezTo>
                    <a:pt x="6125" y="4474"/>
                    <a:pt x="5544" y="4812"/>
                    <a:pt x="4906" y="4989"/>
                  </a:cubicBezTo>
                  <a:cubicBezTo>
                    <a:pt x="4854" y="5003"/>
                    <a:pt x="4803" y="5016"/>
                    <a:pt x="4752" y="5028"/>
                  </a:cubicBezTo>
                  <a:cubicBezTo>
                    <a:pt x="4542" y="5077"/>
                    <a:pt x="4377" y="5099"/>
                    <a:pt x="4242" y="5116"/>
                  </a:cubicBezTo>
                  <a:cubicBezTo>
                    <a:pt x="3925" y="5156"/>
                    <a:pt x="3773" y="5165"/>
                    <a:pt x="3613" y="5403"/>
                  </a:cubicBezTo>
                  <a:cubicBezTo>
                    <a:pt x="3384" y="5742"/>
                    <a:pt x="3292" y="6142"/>
                    <a:pt x="3897" y="6381"/>
                  </a:cubicBezTo>
                  <a:cubicBezTo>
                    <a:pt x="4503" y="6620"/>
                    <a:pt x="4050" y="7048"/>
                    <a:pt x="3389" y="7099"/>
                  </a:cubicBezTo>
                  <a:cubicBezTo>
                    <a:pt x="2727" y="7151"/>
                    <a:pt x="2591" y="7090"/>
                    <a:pt x="1989" y="7137"/>
                  </a:cubicBezTo>
                  <a:cubicBezTo>
                    <a:pt x="1388" y="7184"/>
                    <a:pt x="1761" y="7477"/>
                    <a:pt x="1532" y="7816"/>
                  </a:cubicBezTo>
                  <a:cubicBezTo>
                    <a:pt x="1304" y="8155"/>
                    <a:pt x="1757" y="8263"/>
                    <a:pt x="1838" y="8614"/>
                  </a:cubicBezTo>
                  <a:cubicBezTo>
                    <a:pt x="1918" y="8965"/>
                    <a:pt x="2816" y="8609"/>
                    <a:pt x="3337" y="8748"/>
                  </a:cubicBezTo>
                  <a:cubicBezTo>
                    <a:pt x="3683" y="8839"/>
                    <a:pt x="3993" y="8776"/>
                    <a:pt x="4242" y="8675"/>
                  </a:cubicBezTo>
                  <a:cubicBezTo>
                    <a:pt x="4367" y="8624"/>
                    <a:pt x="4477" y="8564"/>
                    <a:pt x="4567" y="8509"/>
                  </a:cubicBezTo>
                  <a:cubicBezTo>
                    <a:pt x="4719" y="8416"/>
                    <a:pt x="4845" y="8383"/>
                    <a:pt x="4906" y="8327"/>
                  </a:cubicBezTo>
                  <a:cubicBezTo>
                    <a:pt x="4952" y="8285"/>
                    <a:pt x="4959" y="8230"/>
                    <a:pt x="4908" y="8125"/>
                  </a:cubicBezTo>
                  <a:lnTo>
                    <a:pt x="4906" y="8118"/>
                  </a:lnTo>
                  <a:cubicBezTo>
                    <a:pt x="4882" y="8065"/>
                    <a:pt x="4884" y="8021"/>
                    <a:pt x="4906" y="7983"/>
                  </a:cubicBezTo>
                  <a:cubicBezTo>
                    <a:pt x="4981" y="7854"/>
                    <a:pt x="5289" y="7809"/>
                    <a:pt x="5566" y="7788"/>
                  </a:cubicBezTo>
                  <a:cubicBezTo>
                    <a:pt x="5926" y="7760"/>
                    <a:pt x="5967" y="7399"/>
                    <a:pt x="5698" y="7027"/>
                  </a:cubicBezTo>
                  <a:cubicBezTo>
                    <a:pt x="5429" y="6655"/>
                    <a:pt x="6604" y="6706"/>
                    <a:pt x="7566" y="6631"/>
                  </a:cubicBezTo>
                  <a:cubicBezTo>
                    <a:pt x="8083" y="6591"/>
                    <a:pt x="8382" y="6681"/>
                    <a:pt x="8656" y="6787"/>
                  </a:cubicBezTo>
                  <a:cubicBezTo>
                    <a:pt x="8892" y="6878"/>
                    <a:pt x="9109" y="6981"/>
                    <a:pt x="9430" y="7022"/>
                  </a:cubicBezTo>
                  <a:cubicBezTo>
                    <a:pt x="10124" y="7111"/>
                    <a:pt x="10264" y="7457"/>
                    <a:pt x="10377" y="7949"/>
                  </a:cubicBezTo>
                  <a:cubicBezTo>
                    <a:pt x="10488" y="8440"/>
                    <a:pt x="10998" y="7722"/>
                    <a:pt x="11070" y="7502"/>
                  </a:cubicBezTo>
                  <a:cubicBezTo>
                    <a:pt x="11142" y="7282"/>
                    <a:pt x="11270" y="6771"/>
                    <a:pt x="10789" y="6809"/>
                  </a:cubicBezTo>
                  <a:cubicBezTo>
                    <a:pt x="10308" y="6846"/>
                    <a:pt x="10164" y="6750"/>
                    <a:pt x="9687" y="6538"/>
                  </a:cubicBezTo>
                  <a:cubicBezTo>
                    <a:pt x="9210" y="6325"/>
                    <a:pt x="9538" y="6156"/>
                    <a:pt x="10007" y="6334"/>
                  </a:cubicBezTo>
                  <a:cubicBezTo>
                    <a:pt x="10477" y="6512"/>
                    <a:pt x="10681" y="6603"/>
                    <a:pt x="11030" y="6790"/>
                  </a:cubicBezTo>
                  <a:cubicBezTo>
                    <a:pt x="11378" y="6978"/>
                    <a:pt x="11667" y="7169"/>
                    <a:pt x="12048" y="7497"/>
                  </a:cubicBezTo>
                  <a:cubicBezTo>
                    <a:pt x="12429" y="7825"/>
                    <a:pt x="12750" y="8157"/>
                    <a:pt x="13199" y="7979"/>
                  </a:cubicBezTo>
                  <a:cubicBezTo>
                    <a:pt x="13647" y="7801"/>
                    <a:pt x="12986" y="7317"/>
                    <a:pt x="13475" y="7314"/>
                  </a:cubicBezTo>
                  <a:cubicBezTo>
                    <a:pt x="13964" y="7312"/>
                    <a:pt x="14457" y="7059"/>
                    <a:pt x="14633" y="6760"/>
                  </a:cubicBezTo>
                  <a:cubicBezTo>
                    <a:pt x="14810" y="6460"/>
                    <a:pt x="14613" y="6404"/>
                    <a:pt x="14517" y="5983"/>
                  </a:cubicBezTo>
                  <a:cubicBezTo>
                    <a:pt x="14421" y="5561"/>
                    <a:pt x="15688" y="5212"/>
                    <a:pt x="15932" y="5479"/>
                  </a:cubicBezTo>
                  <a:cubicBezTo>
                    <a:pt x="16177" y="5746"/>
                    <a:pt x="16854" y="5229"/>
                    <a:pt x="17356" y="5011"/>
                  </a:cubicBezTo>
                  <a:cubicBezTo>
                    <a:pt x="17857" y="4794"/>
                    <a:pt x="18077" y="4955"/>
                    <a:pt x="17816" y="5154"/>
                  </a:cubicBezTo>
                  <a:cubicBezTo>
                    <a:pt x="17556" y="5353"/>
                    <a:pt x="17749" y="5659"/>
                    <a:pt x="18458" y="5819"/>
                  </a:cubicBezTo>
                  <a:cubicBezTo>
                    <a:pt x="19168" y="5978"/>
                    <a:pt x="19488" y="6310"/>
                    <a:pt x="18835" y="6397"/>
                  </a:cubicBezTo>
                  <a:cubicBezTo>
                    <a:pt x="18182" y="6483"/>
                    <a:pt x="17404" y="6294"/>
                    <a:pt x="16863" y="6336"/>
                  </a:cubicBezTo>
                  <a:cubicBezTo>
                    <a:pt x="16321" y="6378"/>
                    <a:pt x="15856" y="6485"/>
                    <a:pt x="15347" y="6668"/>
                  </a:cubicBezTo>
                  <a:cubicBezTo>
                    <a:pt x="14838" y="6851"/>
                    <a:pt x="14610" y="7190"/>
                    <a:pt x="14509" y="7555"/>
                  </a:cubicBezTo>
                  <a:cubicBezTo>
                    <a:pt x="14409" y="7920"/>
                    <a:pt x="14854" y="7993"/>
                    <a:pt x="15877" y="7913"/>
                  </a:cubicBezTo>
                  <a:cubicBezTo>
                    <a:pt x="16899" y="7834"/>
                    <a:pt x="17757" y="7839"/>
                    <a:pt x="17769" y="8159"/>
                  </a:cubicBezTo>
                  <a:cubicBezTo>
                    <a:pt x="17781" y="8480"/>
                    <a:pt x="17252" y="8842"/>
                    <a:pt x="16659" y="8924"/>
                  </a:cubicBezTo>
                  <a:cubicBezTo>
                    <a:pt x="16065" y="9006"/>
                    <a:pt x="14891" y="8955"/>
                    <a:pt x="14213" y="8936"/>
                  </a:cubicBezTo>
                  <a:cubicBezTo>
                    <a:pt x="13535" y="8918"/>
                    <a:pt x="12730" y="8873"/>
                    <a:pt x="12561" y="9208"/>
                  </a:cubicBezTo>
                  <a:cubicBezTo>
                    <a:pt x="12393" y="9542"/>
                    <a:pt x="11487" y="9328"/>
                    <a:pt x="10838" y="9164"/>
                  </a:cubicBezTo>
                  <a:cubicBezTo>
                    <a:pt x="10188" y="9000"/>
                    <a:pt x="9021" y="8983"/>
                    <a:pt x="9021" y="8448"/>
                  </a:cubicBezTo>
                  <a:cubicBezTo>
                    <a:pt x="9021" y="8228"/>
                    <a:pt x="8889" y="8151"/>
                    <a:pt x="8656" y="8142"/>
                  </a:cubicBezTo>
                  <a:cubicBezTo>
                    <a:pt x="8319" y="8129"/>
                    <a:pt x="7769" y="8259"/>
                    <a:pt x="7093" y="8312"/>
                  </a:cubicBezTo>
                  <a:cubicBezTo>
                    <a:pt x="6051" y="8393"/>
                    <a:pt x="5769" y="8683"/>
                    <a:pt x="4906" y="8797"/>
                  </a:cubicBezTo>
                  <a:cubicBezTo>
                    <a:pt x="4822" y="8808"/>
                    <a:pt x="4734" y="8817"/>
                    <a:pt x="4640" y="8825"/>
                  </a:cubicBezTo>
                  <a:cubicBezTo>
                    <a:pt x="4488" y="8836"/>
                    <a:pt x="4357" y="8851"/>
                    <a:pt x="4242" y="8869"/>
                  </a:cubicBezTo>
                  <a:cubicBezTo>
                    <a:pt x="3530" y="8977"/>
                    <a:pt x="3411" y="9180"/>
                    <a:pt x="2908" y="9281"/>
                  </a:cubicBezTo>
                  <a:cubicBezTo>
                    <a:pt x="2323" y="9398"/>
                    <a:pt x="1966" y="9712"/>
                    <a:pt x="2038" y="10028"/>
                  </a:cubicBezTo>
                  <a:cubicBezTo>
                    <a:pt x="2100" y="10299"/>
                    <a:pt x="1864" y="10645"/>
                    <a:pt x="1422" y="10790"/>
                  </a:cubicBezTo>
                  <a:cubicBezTo>
                    <a:pt x="1349" y="10814"/>
                    <a:pt x="1269" y="10833"/>
                    <a:pt x="1184" y="10845"/>
                  </a:cubicBezTo>
                  <a:cubicBezTo>
                    <a:pt x="591" y="10926"/>
                    <a:pt x="603" y="11783"/>
                    <a:pt x="359" y="12053"/>
                  </a:cubicBezTo>
                  <a:cubicBezTo>
                    <a:pt x="259" y="12163"/>
                    <a:pt x="148" y="12315"/>
                    <a:pt x="76" y="12473"/>
                  </a:cubicBezTo>
                  <a:cubicBezTo>
                    <a:pt x="-10" y="12662"/>
                    <a:pt x="-39" y="12859"/>
                    <a:pt x="76" y="12995"/>
                  </a:cubicBezTo>
                  <a:cubicBezTo>
                    <a:pt x="99" y="13022"/>
                    <a:pt x="127" y="13047"/>
                    <a:pt x="162" y="13068"/>
                  </a:cubicBezTo>
                  <a:cubicBezTo>
                    <a:pt x="519" y="13291"/>
                    <a:pt x="896" y="13333"/>
                    <a:pt x="367" y="13696"/>
                  </a:cubicBezTo>
                  <a:cubicBezTo>
                    <a:pt x="-5" y="13951"/>
                    <a:pt x="677" y="14318"/>
                    <a:pt x="1422" y="14650"/>
                  </a:cubicBezTo>
                  <a:cubicBezTo>
                    <a:pt x="1738" y="14791"/>
                    <a:pt x="2064" y="14926"/>
                    <a:pt x="2328" y="15044"/>
                  </a:cubicBezTo>
                  <a:cubicBezTo>
                    <a:pt x="2951" y="15322"/>
                    <a:pt x="3682" y="15679"/>
                    <a:pt x="4242" y="15816"/>
                  </a:cubicBezTo>
                  <a:cubicBezTo>
                    <a:pt x="4478" y="15874"/>
                    <a:pt x="4684" y="15892"/>
                    <a:pt x="4837" y="15849"/>
                  </a:cubicBezTo>
                  <a:lnTo>
                    <a:pt x="4906" y="15829"/>
                  </a:lnTo>
                  <a:cubicBezTo>
                    <a:pt x="5405" y="15688"/>
                    <a:pt x="5965" y="15540"/>
                    <a:pt x="6681" y="15348"/>
                  </a:cubicBezTo>
                  <a:cubicBezTo>
                    <a:pt x="7188" y="15212"/>
                    <a:pt x="7964" y="15283"/>
                    <a:pt x="8656" y="15324"/>
                  </a:cubicBezTo>
                  <a:cubicBezTo>
                    <a:pt x="8989" y="15345"/>
                    <a:pt x="9302" y="15358"/>
                    <a:pt x="9555" y="15338"/>
                  </a:cubicBezTo>
                  <a:cubicBezTo>
                    <a:pt x="10338" y="15277"/>
                    <a:pt x="10398" y="15809"/>
                    <a:pt x="10229" y="16143"/>
                  </a:cubicBezTo>
                  <a:cubicBezTo>
                    <a:pt x="10061" y="16478"/>
                    <a:pt x="10635" y="17112"/>
                    <a:pt x="11352" y="17307"/>
                  </a:cubicBezTo>
                  <a:cubicBezTo>
                    <a:pt x="12070" y="17501"/>
                    <a:pt x="11460" y="18048"/>
                    <a:pt x="11965" y="18116"/>
                  </a:cubicBezTo>
                  <a:cubicBezTo>
                    <a:pt x="12471" y="18184"/>
                    <a:pt x="12302" y="18519"/>
                    <a:pt x="11857" y="18982"/>
                  </a:cubicBezTo>
                  <a:cubicBezTo>
                    <a:pt x="11412" y="19446"/>
                    <a:pt x="12138" y="20211"/>
                    <a:pt x="12784" y="20625"/>
                  </a:cubicBezTo>
                  <a:cubicBezTo>
                    <a:pt x="13268" y="20936"/>
                    <a:pt x="13206" y="21269"/>
                    <a:pt x="13498" y="21600"/>
                  </a:cubicBezTo>
                  <a:cubicBezTo>
                    <a:pt x="14376" y="21147"/>
                    <a:pt x="15194" y="20658"/>
                    <a:pt x="15948" y="20136"/>
                  </a:cubicBezTo>
                  <a:cubicBezTo>
                    <a:pt x="16194" y="19966"/>
                    <a:pt x="16433" y="19793"/>
                    <a:pt x="16663" y="19617"/>
                  </a:cubicBezTo>
                  <a:cubicBezTo>
                    <a:pt x="16893" y="19440"/>
                    <a:pt x="17119" y="19260"/>
                    <a:pt x="17335" y="19077"/>
                  </a:cubicBezTo>
                  <a:cubicBezTo>
                    <a:pt x="17659" y="18803"/>
                    <a:pt x="17967" y="18522"/>
                    <a:pt x="18258" y="18235"/>
                  </a:cubicBezTo>
                  <a:cubicBezTo>
                    <a:pt x="18718" y="17779"/>
                    <a:pt x="19134" y="17309"/>
                    <a:pt x="19502" y="16824"/>
                  </a:cubicBezTo>
                  <a:cubicBezTo>
                    <a:pt x="19600" y="16697"/>
                    <a:pt x="19696" y="16567"/>
                    <a:pt x="19788" y="16438"/>
                  </a:cubicBezTo>
                  <a:cubicBezTo>
                    <a:pt x="19934" y="16231"/>
                    <a:pt x="20071" y="16021"/>
                    <a:pt x="20198" y="15810"/>
                  </a:cubicBezTo>
                  <a:cubicBezTo>
                    <a:pt x="20263" y="15704"/>
                    <a:pt x="20326" y="15598"/>
                    <a:pt x="20386" y="15491"/>
                  </a:cubicBezTo>
                  <a:cubicBezTo>
                    <a:pt x="20505" y="15278"/>
                    <a:pt x="20616" y="15062"/>
                    <a:pt x="20719" y="14844"/>
                  </a:cubicBezTo>
                  <a:cubicBezTo>
                    <a:pt x="20821" y="14627"/>
                    <a:pt x="20914" y="14407"/>
                    <a:pt x="20998" y="14186"/>
                  </a:cubicBezTo>
                  <a:cubicBezTo>
                    <a:pt x="21164" y="13747"/>
                    <a:pt x="21295" y="13303"/>
                    <a:pt x="21387" y="12852"/>
                  </a:cubicBezTo>
                  <a:cubicBezTo>
                    <a:pt x="21134" y="12789"/>
                    <a:pt x="20875" y="12698"/>
                    <a:pt x="20616" y="12582"/>
                  </a:cubicBezTo>
                  <a:cubicBezTo>
                    <a:pt x="19798" y="12218"/>
                    <a:pt x="19149" y="11518"/>
                    <a:pt x="18623" y="11094"/>
                  </a:cubicBezTo>
                  <a:cubicBezTo>
                    <a:pt x="18098" y="10670"/>
                    <a:pt x="16847" y="9482"/>
                    <a:pt x="17260" y="9414"/>
                  </a:cubicBezTo>
                  <a:cubicBezTo>
                    <a:pt x="17673" y="9346"/>
                    <a:pt x="18190" y="9734"/>
                    <a:pt x="18764" y="10369"/>
                  </a:cubicBezTo>
                  <a:cubicBezTo>
                    <a:pt x="19337" y="11003"/>
                    <a:pt x="20724" y="11717"/>
                    <a:pt x="21434" y="12412"/>
                  </a:cubicBezTo>
                  <a:lnTo>
                    <a:pt x="21463" y="12439"/>
                  </a:lnTo>
                  <a:cubicBezTo>
                    <a:pt x="21477" y="12344"/>
                    <a:pt x="21491" y="12248"/>
                    <a:pt x="21501" y="12152"/>
                  </a:cubicBezTo>
                  <a:cubicBezTo>
                    <a:pt x="21529" y="11921"/>
                    <a:pt x="21546" y="11690"/>
                    <a:pt x="21555" y="11457"/>
                  </a:cubicBezTo>
                  <a:cubicBezTo>
                    <a:pt x="21561" y="11225"/>
                    <a:pt x="21559" y="10991"/>
                    <a:pt x="21548" y="1075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4" name="Shape 14974"/>
            <p:cNvSpPr/>
            <p:nvPr/>
          </p:nvSpPr>
          <p:spPr>
            <a:xfrm>
              <a:off x="1308099" y="635000"/>
              <a:ext cx="144174" cy="17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0627" extrusionOk="0">
                  <a:moveTo>
                    <a:pt x="6041" y="17811"/>
                  </a:moveTo>
                  <a:cubicBezTo>
                    <a:pt x="7315" y="16824"/>
                    <a:pt x="8817" y="18519"/>
                    <a:pt x="9688" y="20115"/>
                  </a:cubicBezTo>
                  <a:cubicBezTo>
                    <a:pt x="9878" y="20461"/>
                    <a:pt x="10064" y="20608"/>
                    <a:pt x="10253" y="20625"/>
                  </a:cubicBezTo>
                  <a:cubicBezTo>
                    <a:pt x="10938" y="20688"/>
                    <a:pt x="11670" y="19050"/>
                    <a:pt x="12771" y="18929"/>
                  </a:cubicBezTo>
                  <a:cubicBezTo>
                    <a:pt x="14180" y="18773"/>
                    <a:pt x="14541" y="17212"/>
                    <a:pt x="15935" y="15704"/>
                  </a:cubicBezTo>
                  <a:cubicBezTo>
                    <a:pt x="17331" y="14197"/>
                    <a:pt x="14044" y="12868"/>
                    <a:pt x="14555" y="10951"/>
                  </a:cubicBezTo>
                  <a:cubicBezTo>
                    <a:pt x="15064" y="9034"/>
                    <a:pt x="17342" y="7937"/>
                    <a:pt x="17650" y="6042"/>
                  </a:cubicBezTo>
                  <a:cubicBezTo>
                    <a:pt x="17841" y="4884"/>
                    <a:pt x="19532" y="4508"/>
                    <a:pt x="20505" y="4774"/>
                  </a:cubicBezTo>
                  <a:cubicBezTo>
                    <a:pt x="20024" y="4485"/>
                    <a:pt x="19540" y="4202"/>
                    <a:pt x="19054" y="3923"/>
                  </a:cubicBezTo>
                  <a:cubicBezTo>
                    <a:pt x="17024" y="2764"/>
                    <a:pt x="14929" y="1682"/>
                    <a:pt x="12775" y="682"/>
                  </a:cubicBezTo>
                  <a:cubicBezTo>
                    <a:pt x="12279" y="450"/>
                    <a:pt x="11778" y="222"/>
                    <a:pt x="11274" y="0"/>
                  </a:cubicBezTo>
                  <a:cubicBezTo>
                    <a:pt x="10930" y="294"/>
                    <a:pt x="10588" y="622"/>
                    <a:pt x="10253" y="971"/>
                  </a:cubicBezTo>
                  <a:cubicBezTo>
                    <a:pt x="8564" y="2731"/>
                    <a:pt x="7045" y="5038"/>
                    <a:pt x="6226" y="6287"/>
                  </a:cubicBezTo>
                  <a:cubicBezTo>
                    <a:pt x="4913" y="8292"/>
                    <a:pt x="2338" y="10099"/>
                    <a:pt x="625" y="12150"/>
                  </a:cubicBezTo>
                  <a:cubicBezTo>
                    <a:pt x="-1095" y="14199"/>
                    <a:pt x="1052" y="17344"/>
                    <a:pt x="3240" y="19472"/>
                  </a:cubicBezTo>
                  <a:cubicBezTo>
                    <a:pt x="5424" y="21600"/>
                    <a:pt x="4768" y="18796"/>
                    <a:pt x="6041" y="1781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5" name="Shape 14975"/>
            <p:cNvSpPr/>
            <p:nvPr/>
          </p:nvSpPr>
          <p:spPr>
            <a:xfrm>
              <a:off x="1282700" y="850900"/>
              <a:ext cx="11457" cy="1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19220" extrusionOk="0">
                  <a:moveTo>
                    <a:pt x="9583" y="19085"/>
                  </a:moveTo>
                  <a:cubicBezTo>
                    <a:pt x="15060" y="20295"/>
                    <a:pt x="18701" y="13137"/>
                    <a:pt x="19139" y="7311"/>
                  </a:cubicBezTo>
                  <a:cubicBezTo>
                    <a:pt x="19544" y="1414"/>
                    <a:pt x="15104" y="-1305"/>
                    <a:pt x="9583" y="604"/>
                  </a:cubicBezTo>
                  <a:cubicBezTo>
                    <a:pt x="8476" y="982"/>
                    <a:pt x="7311" y="1554"/>
                    <a:pt x="6139" y="2329"/>
                  </a:cubicBezTo>
                  <a:cubicBezTo>
                    <a:pt x="-2056" y="5700"/>
                    <a:pt x="-1887" y="10373"/>
                    <a:pt x="5693" y="16950"/>
                  </a:cubicBezTo>
                  <a:cubicBezTo>
                    <a:pt x="7075" y="18129"/>
                    <a:pt x="8372" y="18818"/>
                    <a:pt x="9583" y="19085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6" name="Shape 14976"/>
            <p:cNvSpPr/>
            <p:nvPr/>
          </p:nvSpPr>
          <p:spPr>
            <a:xfrm>
              <a:off x="1269999" y="800100"/>
              <a:ext cx="11454" cy="1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9" h="19187" extrusionOk="0">
                  <a:moveTo>
                    <a:pt x="9581" y="19046"/>
                  </a:moveTo>
                  <a:cubicBezTo>
                    <a:pt x="15056" y="20283"/>
                    <a:pt x="18724" y="13127"/>
                    <a:pt x="19121" y="7304"/>
                  </a:cubicBezTo>
                  <a:cubicBezTo>
                    <a:pt x="19546" y="1407"/>
                    <a:pt x="15118" y="-1317"/>
                    <a:pt x="9581" y="615"/>
                  </a:cubicBezTo>
                  <a:cubicBezTo>
                    <a:pt x="8458" y="1007"/>
                    <a:pt x="7307" y="1578"/>
                    <a:pt x="6138" y="2346"/>
                  </a:cubicBezTo>
                  <a:cubicBezTo>
                    <a:pt x="-2054" y="5677"/>
                    <a:pt x="-1891" y="10351"/>
                    <a:pt x="5700" y="16907"/>
                  </a:cubicBezTo>
                  <a:cubicBezTo>
                    <a:pt x="7071" y="18094"/>
                    <a:pt x="8365" y="18772"/>
                    <a:pt x="9581" y="19046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7" name="Shape 14977"/>
            <p:cNvSpPr/>
            <p:nvPr/>
          </p:nvSpPr>
          <p:spPr>
            <a:xfrm>
              <a:off x="1231899" y="800099"/>
              <a:ext cx="51638" cy="9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18255" extrusionOk="0">
                  <a:moveTo>
                    <a:pt x="17077" y="15424"/>
                  </a:moveTo>
                  <a:cubicBezTo>
                    <a:pt x="18568" y="15327"/>
                    <a:pt x="19428" y="15041"/>
                    <a:pt x="19841" y="14626"/>
                  </a:cubicBezTo>
                  <a:cubicBezTo>
                    <a:pt x="20294" y="14173"/>
                    <a:pt x="20211" y="13564"/>
                    <a:pt x="19841" y="12877"/>
                  </a:cubicBezTo>
                  <a:cubicBezTo>
                    <a:pt x="18708" y="10779"/>
                    <a:pt x="14878" y="7955"/>
                    <a:pt x="15284" y="6603"/>
                  </a:cubicBezTo>
                  <a:cubicBezTo>
                    <a:pt x="15952" y="4403"/>
                    <a:pt x="13825" y="-1007"/>
                    <a:pt x="5264" y="164"/>
                  </a:cubicBezTo>
                  <a:cubicBezTo>
                    <a:pt x="-433" y="225"/>
                    <a:pt x="12836" y="9227"/>
                    <a:pt x="5764" y="11226"/>
                  </a:cubicBezTo>
                  <a:cubicBezTo>
                    <a:pt x="-1306" y="13224"/>
                    <a:pt x="-766" y="12882"/>
                    <a:pt x="1569" y="16738"/>
                  </a:cubicBezTo>
                  <a:cubicBezTo>
                    <a:pt x="3894" y="20593"/>
                    <a:pt x="8966" y="15950"/>
                    <a:pt x="17077" y="1542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8" name="Shape 14978"/>
            <p:cNvSpPr/>
            <p:nvPr/>
          </p:nvSpPr>
          <p:spPr>
            <a:xfrm>
              <a:off x="1193799" y="838199"/>
              <a:ext cx="26483" cy="4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59" h="20320" extrusionOk="0">
                  <a:moveTo>
                    <a:pt x="1782" y="15109"/>
                  </a:moveTo>
                  <a:cubicBezTo>
                    <a:pt x="1388" y="18547"/>
                    <a:pt x="4281" y="20409"/>
                    <a:pt x="7380" y="20317"/>
                  </a:cubicBezTo>
                  <a:cubicBezTo>
                    <a:pt x="9917" y="20245"/>
                    <a:pt x="12592" y="18863"/>
                    <a:pt x="13715" y="15966"/>
                  </a:cubicBezTo>
                  <a:cubicBezTo>
                    <a:pt x="16194" y="9547"/>
                    <a:pt x="14324" y="-1191"/>
                    <a:pt x="7380" y="108"/>
                  </a:cubicBezTo>
                  <a:lnTo>
                    <a:pt x="7297" y="122"/>
                  </a:lnTo>
                  <a:cubicBezTo>
                    <a:pt x="-5406" y="33"/>
                    <a:pt x="2490" y="8848"/>
                    <a:pt x="1782" y="1510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79" name="Shape 14979"/>
            <p:cNvSpPr/>
            <p:nvPr/>
          </p:nvSpPr>
          <p:spPr>
            <a:xfrm>
              <a:off x="1181099" y="622300"/>
              <a:ext cx="24323" cy="1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50" h="19628" extrusionOk="0">
                  <a:moveTo>
                    <a:pt x="3289" y="15993"/>
                  </a:moveTo>
                  <a:cubicBezTo>
                    <a:pt x="5296" y="18517"/>
                    <a:pt x="8017" y="20121"/>
                    <a:pt x="10863" y="19491"/>
                  </a:cubicBezTo>
                  <a:cubicBezTo>
                    <a:pt x="19897" y="17480"/>
                    <a:pt x="13278" y="-1479"/>
                    <a:pt x="6260" y="92"/>
                  </a:cubicBezTo>
                  <a:cubicBezTo>
                    <a:pt x="5089" y="183"/>
                    <a:pt x="4106" y="462"/>
                    <a:pt x="3289" y="876"/>
                  </a:cubicBezTo>
                  <a:cubicBezTo>
                    <a:pt x="-1703" y="3428"/>
                    <a:pt x="-444" y="11297"/>
                    <a:pt x="3289" y="1599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0" name="Shape 14980"/>
            <p:cNvSpPr/>
            <p:nvPr/>
          </p:nvSpPr>
          <p:spPr>
            <a:xfrm>
              <a:off x="1168400" y="1066799"/>
              <a:ext cx="11458" cy="1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19431" extrusionOk="0">
                  <a:moveTo>
                    <a:pt x="16302" y="16167"/>
                  </a:moveTo>
                  <a:cubicBezTo>
                    <a:pt x="18028" y="13755"/>
                    <a:pt x="19095" y="10404"/>
                    <a:pt x="19296" y="7394"/>
                  </a:cubicBezTo>
                  <a:cubicBezTo>
                    <a:pt x="19526" y="4167"/>
                    <a:pt x="18331" y="1881"/>
                    <a:pt x="16302" y="775"/>
                  </a:cubicBezTo>
                  <a:cubicBezTo>
                    <a:pt x="13823" y="-594"/>
                    <a:pt x="10090" y="-199"/>
                    <a:pt x="6209" y="2365"/>
                  </a:cubicBezTo>
                  <a:cubicBezTo>
                    <a:pt x="-2074" y="5746"/>
                    <a:pt x="-1917" y="10481"/>
                    <a:pt x="5770" y="17129"/>
                  </a:cubicBezTo>
                  <a:cubicBezTo>
                    <a:pt x="10226" y="21006"/>
                    <a:pt x="13907" y="19510"/>
                    <a:pt x="16302" y="16167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1" name="Shape 14981"/>
            <p:cNvSpPr/>
            <p:nvPr/>
          </p:nvSpPr>
          <p:spPr>
            <a:xfrm>
              <a:off x="1066800" y="711199"/>
              <a:ext cx="73914" cy="4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9" h="16111" extrusionOk="0">
                  <a:moveTo>
                    <a:pt x="12658" y="1023"/>
                  </a:moveTo>
                  <a:cubicBezTo>
                    <a:pt x="9588" y="985"/>
                    <a:pt x="8355" y="1783"/>
                    <a:pt x="4255" y="185"/>
                  </a:cubicBezTo>
                  <a:cubicBezTo>
                    <a:pt x="2097" y="-649"/>
                    <a:pt x="272" y="1827"/>
                    <a:pt x="0" y="5119"/>
                  </a:cubicBezTo>
                  <a:lnTo>
                    <a:pt x="0" y="6838"/>
                  </a:lnTo>
                  <a:cubicBezTo>
                    <a:pt x="206" y="9394"/>
                    <a:pt x="1353" y="12158"/>
                    <a:pt x="3913" y="14158"/>
                  </a:cubicBezTo>
                  <a:cubicBezTo>
                    <a:pt x="10564" y="19357"/>
                    <a:pt x="16499" y="13093"/>
                    <a:pt x="19048" y="8007"/>
                  </a:cubicBezTo>
                  <a:cubicBezTo>
                    <a:pt x="21600" y="2919"/>
                    <a:pt x="18016" y="-2243"/>
                    <a:pt x="12658" y="102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2" name="Shape 14982"/>
            <p:cNvSpPr/>
            <p:nvPr/>
          </p:nvSpPr>
          <p:spPr>
            <a:xfrm>
              <a:off x="1168400" y="1104900"/>
              <a:ext cx="11458" cy="1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16091" extrusionOk="0">
                  <a:moveTo>
                    <a:pt x="6116" y="1954"/>
                  </a:moveTo>
                  <a:cubicBezTo>
                    <a:pt x="-2060" y="4756"/>
                    <a:pt x="-1874" y="8665"/>
                    <a:pt x="5692" y="14191"/>
                  </a:cubicBezTo>
                  <a:cubicBezTo>
                    <a:pt x="13251" y="19695"/>
                    <a:pt x="18538" y="12077"/>
                    <a:pt x="19055" y="6128"/>
                  </a:cubicBezTo>
                  <a:cubicBezTo>
                    <a:pt x="19540" y="193"/>
                    <a:pt x="13065" y="-1905"/>
                    <a:pt x="6116" y="1954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3" name="Shape 14983"/>
            <p:cNvSpPr/>
            <p:nvPr/>
          </p:nvSpPr>
          <p:spPr>
            <a:xfrm>
              <a:off x="1143000" y="1079500"/>
              <a:ext cx="11454" cy="1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5" h="16087" extrusionOk="0">
                  <a:moveTo>
                    <a:pt x="6105" y="1959"/>
                  </a:moveTo>
                  <a:cubicBezTo>
                    <a:pt x="-2057" y="4759"/>
                    <a:pt x="-1871" y="8669"/>
                    <a:pt x="5681" y="14188"/>
                  </a:cubicBezTo>
                  <a:cubicBezTo>
                    <a:pt x="13237" y="19691"/>
                    <a:pt x="18542" y="12074"/>
                    <a:pt x="19037" y="6122"/>
                  </a:cubicBezTo>
                  <a:cubicBezTo>
                    <a:pt x="19543" y="197"/>
                    <a:pt x="13082" y="-1909"/>
                    <a:pt x="6105" y="1959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4" name="Shape 14984"/>
            <p:cNvSpPr/>
            <p:nvPr/>
          </p:nvSpPr>
          <p:spPr>
            <a:xfrm>
              <a:off x="584199" y="1244599"/>
              <a:ext cx="490579" cy="42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32" extrusionOk="0">
                  <a:moveTo>
                    <a:pt x="20347" y="8879"/>
                  </a:moveTo>
                  <a:cubicBezTo>
                    <a:pt x="19201" y="8303"/>
                    <a:pt x="18737" y="8441"/>
                    <a:pt x="17631" y="8201"/>
                  </a:cubicBezTo>
                  <a:cubicBezTo>
                    <a:pt x="16524" y="7960"/>
                    <a:pt x="15523" y="8112"/>
                    <a:pt x="15421" y="7243"/>
                  </a:cubicBezTo>
                  <a:cubicBezTo>
                    <a:pt x="15319" y="6373"/>
                    <a:pt x="15334" y="5486"/>
                    <a:pt x="14569" y="5601"/>
                  </a:cubicBezTo>
                  <a:cubicBezTo>
                    <a:pt x="13803" y="5717"/>
                    <a:pt x="12869" y="4906"/>
                    <a:pt x="11790" y="4388"/>
                  </a:cubicBezTo>
                  <a:cubicBezTo>
                    <a:pt x="11156" y="4085"/>
                    <a:pt x="10618" y="4072"/>
                    <a:pt x="10163" y="4131"/>
                  </a:cubicBezTo>
                  <a:cubicBezTo>
                    <a:pt x="9843" y="4173"/>
                    <a:pt x="9564" y="4250"/>
                    <a:pt x="9321" y="4287"/>
                  </a:cubicBezTo>
                  <a:cubicBezTo>
                    <a:pt x="9141" y="4314"/>
                    <a:pt x="8930" y="4371"/>
                    <a:pt x="8715" y="4420"/>
                  </a:cubicBezTo>
                  <a:cubicBezTo>
                    <a:pt x="8577" y="4451"/>
                    <a:pt x="8438" y="4478"/>
                    <a:pt x="8304" y="4491"/>
                  </a:cubicBezTo>
                  <a:cubicBezTo>
                    <a:pt x="8198" y="4502"/>
                    <a:pt x="8096" y="4503"/>
                    <a:pt x="8001" y="4491"/>
                  </a:cubicBezTo>
                  <a:cubicBezTo>
                    <a:pt x="7791" y="4464"/>
                    <a:pt x="7615" y="4369"/>
                    <a:pt x="7508" y="4153"/>
                  </a:cubicBezTo>
                  <a:cubicBezTo>
                    <a:pt x="7439" y="4015"/>
                    <a:pt x="7367" y="3942"/>
                    <a:pt x="7291" y="3917"/>
                  </a:cubicBezTo>
                  <a:cubicBezTo>
                    <a:pt x="7020" y="3827"/>
                    <a:pt x="6707" y="4348"/>
                    <a:pt x="6369" y="4666"/>
                  </a:cubicBezTo>
                  <a:cubicBezTo>
                    <a:pt x="6081" y="4937"/>
                    <a:pt x="5598" y="4904"/>
                    <a:pt x="5175" y="4933"/>
                  </a:cubicBezTo>
                  <a:cubicBezTo>
                    <a:pt x="4964" y="4947"/>
                    <a:pt x="4768" y="4977"/>
                    <a:pt x="4619" y="5067"/>
                  </a:cubicBezTo>
                  <a:cubicBezTo>
                    <a:pt x="4323" y="5248"/>
                    <a:pt x="3941" y="5142"/>
                    <a:pt x="3591" y="4872"/>
                  </a:cubicBezTo>
                  <a:cubicBezTo>
                    <a:pt x="3412" y="4734"/>
                    <a:pt x="3242" y="4553"/>
                    <a:pt x="3096" y="4345"/>
                  </a:cubicBezTo>
                  <a:cubicBezTo>
                    <a:pt x="2665" y="3729"/>
                    <a:pt x="3167" y="2905"/>
                    <a:pt x="2284" y="3039"/>
                  </a:cubicBezTo>
                  <a:cubicBezTo>
                    <a:pt x="1401" y="3173"/>
                    <a:pt x="1757" y="836"/>
                    <a:pt x="1678" y="167"/>
                  </a:cubicBezTo>
                  <a:cubicBezTo>
                    <a:pt x="1604" y="-468"/>
                    <a:pt x="544" y="857"/>
                    <a:pt x="0" y="1642"/>
                  </a:cubicBezTo>
                  <a:cubicBezTo>
                    <a:pt x="42" y="1817"/>
                    <a:pt x="85" y="1990"/>
                    <a:pt x="130" y="2163"/>
                  </a:cubicBezTo>
                  <a:cubicBezTo>
                    <a:pt x="244" y="2612"/>
                    <a:pt x="369" y="3055"/>
                    <a:pt x="504" y="3493"/>
                  </a:cubicBezTo>
                  <a:cubicBezTo>
                    <a:pt x="553" y="3654"/>
                    <a:pt x="604" y="3815"/>
                    <a:pt x="656" y="3975"/>
                  </a:cubicBezTo>
                  <a:cubicBezTo>
                    <a:pt x="1004" y="4141"/>
                    <a:pt x="1354" y="4268"/>
                    <a:pt x="1762" y="4207"/>
                  </a:cubicBezTo>
                  <a:cubicBezTo>
                    <a:pt x="2762" y="4055"/>
                    <a:pt x="3002" y="5585"/>
                    <a:pt x="3360" y="6075"/>
                  </a:cubicBezTo>
                  <a:cubicBezTo>
                    <a:pt x="3414" y="6150"/>
                    <a:pt x="3494" y="6196"/>
                    <a:pt x="3591" y="6221"/>
                  </a:cubicBezTo>
                  <a:cubicBezTo>
                    <a:pt x="4012" y="6333"/>
                    <a:pt x="4758" y="6056"/>
                    <a:pt x="5175" y="6146"/>
                  </a:cubicBezTo>
                  <a:cubicBezTo>
                    <a:pt x="5284" y="6170"/>
                    <a:pt x="5371" y="6219"/>
                    <a:pt x="5424" y="6307"/>
                  </a:cubicBezTo>
                  <a:cubicBezTo>
                    <a:pt x="5722" y="6807"/>
                    <a:pt x="6229" y="7546"/>
                    <a:pt x="5605" y="7845"/>
                  </a:cubicBezTo>
                  <a:cubicBezTo>
                    <a:pt x="5265" y="8008"/>
                    <a:pt x="5232" y="8365"/>
                    <a:pt x="5175" y="8728"/>
                  </a:cubicBezTo>
                  <a:cubicBezTo>
                    <a:pt x="5127" y="9031"/>
                    <a:pt x="5062" y="9338"/>
                    <a:pt x="4784" y="9536"/>
                  </a:cubicBezTo>
                  <a:cubicBezTo>
                    <a:pt x="4176" y="9968"/>
                    <a:pt x="4400" y="11365"/>
                    <a:pt x="4847" y="12113"/>
                  </a:cubicBezTo>
                  <a:cubicBezTo>
                    <a:pt x="4929" y="12250"/>
                    <a:pt x="5043" y="12390"/>
                    <a:pt x="5175" y="12533"/>
                  </a:cubicBezTo>
                  <a:cubicBezTo>
                    <a:pt x="5768" y="13172"/>
                    <a:pt x="6729" y="13845"/>
                    <a:pt x="6786" y="14339"/>
                  </a:cubicBezTo>
                  <a:cubicBezTo>
                    <a:pt x="6796" y="14413"/>
                    <a:pt x="6802" y="14490"/>
                    <a:pt x="6810" y="14567"/>
                  </a:cubicBezTo>
                  <a:cubicBezTo>
                    <a:pt x="6968" y="14737"/>
                    <a:pt x="7129" y="14905"/>
                    <a:pt x="7291" y="15071"/>
                  </a:cubicBezTo>
                  <a:cubicBezTo>
                    <a:pt x="7480" y="15263"/>
                    <a:pt x="7672" y="15453"/>
                    <a:pt x="7866" y="15639"/>
                  </a:cubicBezTo>
                  <a:lnTo>
                    <a:pt x="7916" y="15686"/>
                  </a:lnTo>
                  <a:cubicBezTo>
                    <a:pt x="7944" y="15701"/>
                    <a:pt x="7973" y="15716"/>
                    <a:pt x="8001" y="15734"/>
                  </a:cubicBezTo>
                  <a:cubicBezTo>
                    <a:pt x="8103" y="15797"/>
                    <a:pt x="8205" y="15876"/>
                    <a:pt x="8304" y="15964"/>
                  </a:cubicBezTo>
                  <a:cubicBezTo>
                    <a:pt x="8446" y="16090"/>
                    <a:pt x="8584" y="16234"/>
                    <a:pt x="8715" y="16374"/>
                  </a:cubicBezTo>
                  <a:cubicBezTo>
                    <a:pt x="8788" y="16452"/>
                    <a:pt x="8859" y="16528"/>
                    <a:pt x="8927" y="16600"/>
                  </a:cubicBezTo>
                  <a:cubicBezTo>
                    <a:pt x="9194" y="16828"/>
                    <a:pt x="9465" y="17049"/>
                    <a:pt x="9738" y="17267"/>
                  </a:cubicBezTo>
                  <a:cubicBezTo>
                    <a:pt x="9879" y="17377"/>
                    <a:pt x="10020" y="17486"/>
                    <a:pt x="10163" y="17592"/>
                  </a:cubicBezTo>
                  <a:cubicBezTo>
                    <a:pt x="11496" y="18594"/>
                    <a:pt x="12916" y="19450"/>
                    <a:pt x="14406" y="20143"/>
                  </a:cubicBezTo>
                  <a:cubicBezTo>
                    <a:pt x="14772" y="20314"/>
                    <a:pt x="15142" y="20475"/>
                    <a:pt x="15516" y="20626"/>
                  </a:cubicBezTo>
                  <a:cubicBezTo>
                    <a:pt x="15972" y="20810"/>
                    <a:pt x="16435" y="20978"/>
                    <a:pt x="16903" y="21132"/>
                  </a:cubicBezTo>
                  <a:cubicBezTo>
                    <a:pt x="16928" y="20940"/>
                    <a:pt x="16937" y="20748"/>
                    <a:pt x="16925" y="20562"/>
                  </a:cubicBezTo>
                  <a:cubicBezTo>
                    <a:pt x="16851" y="19416"/>
                    <a:pt x="17589" y="19577"/>
                    <a:pt x="17518" y="18975"/>
                  </a:cubicBezTo>
                  <a:cubicBezTo>
                    <a:pt x="17447" y="18373"/>
                    <a:pt x="18075" y="17597"/>
                    <a:pt x="18824" y="17347"/>
                  </a:cubicBezTo>
                  <a:cubicBezTo>
                    <a:pt x="19575" y="17096"/>
                    <a:pt x="20140" y="15786"/>
                    <a:pt x="20049" y="14506"/>
                  </a:cubicBezTo>
                  <a:cubicBezTo>
                    <a:pt x="19959" y="13226"/>
                    <a:pt x="20920" y="11719"/>
                    <a:pt x="21348" y="10769"/>
                  </a:cubicBezTo>
                  <a:lnTo>
                    <a:pt x="21360" y="10743"/>
                  </a:lnTo>
                  <a:cubicBezTo>
                    <a:pt x="21591" y="10217"/>
                    <a:pt x="21600" y="9872"/>
                    <a:pt x="21360" y="9569"/>
                  </a:cubicBezTo>
                  <a:cubicBezTo>
                    <a:pt x="21175" y="9336"/>
                    <a:pt x="20841" y="9127"/>
                    <a:pt x="20347" y="887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5" name="Shape 14985"/>
            <p:cNvSpPr/>
            <p:nvPr/>
          </p:nvSpPr>
          <p:spPr>
            <a:xfrm>
              <a:off x="800100" y="571500"/>
              <a:ext cx="268848" cy="25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00" extrusionOk="0">
                  <a:moveTo>
                    <a:pt x="1103" y="8688"/>
                  </a:moveTo>
                  <a:cubicBezTo>
                    <a:pt x="1252" y="8656"/>
                    <a:pt x="1404" y="8605"/>
                    <a:pt x="1552" y="8536"/>
                  </a:cubicBezTo>
                  <a:cubicBezTo>
                    <a:pt x="2582" y="8062"/>
                    <a:pt x="3318" y="9524"/>
                    <a:pt x="1860" y="10058"/>
                  </a:cubicBezTo>
                  <a:cubicBezTo>
                    <a:pt x="402" y="10593"/>
                    <a:pt x="2261" y="11456"/>
                    <a:pt x="3232" y="10541"/>
                  </a:cubicBezTo>
                  <a:cubicBezTo>
                    <a:pt x="4204" y="9627"/>
                    <a:pt x="1424" y="12574"/>
                    <a:pt x="2461" y="12991"/>
                  </a:cubicBezTo>
                  <a:cubicBezTo>
                    <a:pt x="3497" y="13408"/>
                    <a:pt x="2211" y="15259"/>
                    <a:pt x="3377" y="16663"/>
                  </a:cubicBezTo>
                  <a:cubicBezTo>
                    <a:pt x="4543" y="18067"/>
                    <a:pt x="5407" y="20518"/>
                    <a:pt x="7988" y="21059"/>
                  </a:cubicBezTo>
                  <a:cubicBezTo>
                    <a:pt x="10569" y="21600"/>
                    <a:pt x="10476" y="16700"/>
                    <a:pt x="10305" y="15383"/>
                  </a:cubicBezTo>
                  <a:cubicBezTo>
                    <a:pt x="10133" y="14065"/>
                    <a:pt x="13365" y="13738"/>
                    <a:pt x="14037" y="12193"/>
                  </a:cubicBezTo>
                  <a:cubicBezTo>
                    <a:pt x="14709" y="10649"/>
                    <a:pt x="17605" y="10254"/>
                    <a:pt x="19314" y="9128"/>
                  </a:cubicBezTo>
                  <a:cubicBezTo>
                    <a:pt x="21023" y="8001"/>
                    <a:pt x="21030" y="7217"/>
                    <a:pt x="19342" y="7673"/>
                  </a:cubicBezTo>
                  <a:cubicBezTo>
                    <a:pt x="17654" y="8126"/>
                    <a:pt x="17904" y="5858"/>
                    <a:pt x="19621" y="5624"/>
                  </a:cubicBezTo>
                  <a:cubicBezTo>
                    <a:pt x="21337" y="5389"/>
                    <a:pt x="17697" y="3430"/>
                    <a:pt x="19199" y="3224"/>
                  </a:cubicBezTo>
                  <a:cubicBezTo>
                    <a:pt x="20701" y="3020"/>
                    <a:pt x="20278" y="2295"/>
                    <a:pt x="21208" y="1052"/>
                  </a:cubicBezTo>
                  <a:cubicBezTo>
                    <a:pt x="21390" y="808"/>
                    <a:pt x="21473" y="583"/>
                    <a:pt x="21501" y="375"/>
                  </a:cubicBezTo>
                  <a:lnTo>
                    <a:pt x="21501" y="41"/>
                  </a:lnTo>
                  <a:lnTo>
                    <a:pt x="21495" y="0"/>
                  </a:lnTo>
                  <a:cubicBezTo>
                    <a:pt x="21221" y="28"/>
                    <a:pt x="20946" y="57"/>
                    <a:pt x="20671" y="90"/>
                  </a:cubicBezTo>
                  <a:cubicBezTo>
                    <a:pt x="20401" y="123"/>
                    <a:pt x="20131" y="154"/>
                    <a:pt x="19860" y="191"/>
                  </a:cubicBezTo>
                  <a:cubicBezTo>
                    <a:pt x="19400" y="254"/>
                    <a:pt x="18945" y="325"/>
                    <a:pt x="18489" y="403"/>
                  </a:cubicBezTo>
                  <a:cubicBezTo>
                    <a:pt x="14024" y="1155"/>
                    <a:pt x="9813" y="2561"/>
                    <a:pt x="5940" y="4519"/>
                  </a:cubicBezTo>
                  <a:cubicBezTo>
                    <a:pt x="5284" y="4851"/>
                    <a:pt x="4636" y="5198"/>
                    <a:pt x="4002" y="5561"/>
                  </a:cubicBezTo>
                  <a:cubicBezTo>
                    <a:pt x="3807" y="5672"/>
                    <a:pt x="3610" y="5788"/>
                    <a:pt x="3415" y="5904"/>
                  </a:cubicBezTo>
                  <a:cubicBezTo>
                    <a:pt x="2981" y="6160"/>
                    <a:pt x="2547" y="6421"/>
                    <a:pt x="2123" y="6693"/>
                  </a:cubicBezTo>
                  <a:cubicBezTo>
                    <a:pt x="1779" y="6912"/>
                    <a:pt x="1439" y="7135"/>
                    <a:pt x="1103" y="7363"/>
                  </a:cubicBezTo>
                  <a:cubicBezTo>
                    <a:pt x="836" y="7544"/>
                    <a:pt x="571" y="7728"/>
                    <a:pt x="307" y="7914"/>
                  </a:cubicBezTo>
                  <a:lnTo>
                    <a:pt x="14" y="8125"/>
                  </a:lnTo>
                  <a:cubicBezTo>
                    <a:pt x="-99" y="8641"/>
                    <a:pt x="471" y="8827"/>
                    <a:pt x="1103" y="868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6" name="Shape 14986"/>
            <p:cNvSpPr/>
            <p:nvPr/>
          </p:nvSpPr>
          <p:spPr>
            <a:xfrm>
              <a:off x="812800" y="939799"/>
              <a:ext cx="48140" cy="4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18393" extrusionOk="0">
                  <a:moveTo>
                    <a:pt x="571" y="7690"/>
                  </a:moveTo>
                  <a:cubicBezTo>
                    <a:pt x="-391" y="11156"/>
                    <a:pt x="-109" y="13029"/>
                    <a:pt x="1211" y="14237"/>
                  </a:cubicBezTo>
                  <a:cubicBezTo>
                    <a:pt x="2973" y="15851"/>
                    <a:pt x="6581" y="16282"/>
                    <a:pt x="11565" y="17741"/>
                  </a:cubicBezTo>
                  <a:cubicBezTo>
                    <a:pt x="20277" y="20299"/>
                    <a:pt x="21209" y="14840"/>
                    <a:pt x="18034" y="9921"/>
                  </a:cubicBezTo>
                  <a:cubicBezTo>
                    <a:pt x="14851" y="4997"/>
                    <a:pt x="12739" y="-1301"/>
                    <a:pt x="4166" y="236"/>
                  </a:cubicBezTo>
                  <a:cubicBezTo>
                    <a:pt x="1992" y="353"/>
                    <a:pt x="1348" y="273"/>
                    <a:pt x="1211" y="659"/>
                  </a:cubicBezTo>
                  <a:lnTo>
                    <a:pt x="1211" y="1305"/>
                  </a:lnTo>
                  <a:cubicBezTo>
                    <a:pt x="1279" y="1914"/>
                    <a:pt x="1422" y="2923"/>
                    <a:pt x="1211" y="4609"/>
                  </a:cubicBezTo>
                  <a:cubicBezTo>
                    <a:pt x="1104" y="5454"/>
                    <a:pt x="909" y="6467"/>
                    <a:pt x="571" y="769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7" name="Shape 14987"/>
            <p:cNvSpPr/>
            <p:nvPr/>
          </p:nvSpPr>
          <p:spPr>
            <a:xfrm>
              <a:off x="774700" y="1003299"/>
              <a:ext cx="18840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5" h="20747" extrusionOk="0">
                  <a:moveTo>
                    <a:pt x="8835" y="20533"/>
                  </a:moveTo>
                  <a:cubicBezTo>
                    <a:pt x="9929" y="20775"/>
                    <a:pt x="11074" y="20821"/>
                    <a:pt x="12262" y="20623"/>
                  </a:cubicBezTo>
                  <a:cubicBezTo>
                    <a:pt x="21600" y="19058"/>
                    <a:pt x="18148" y="-779"/>
                    <a:pt x="8835" y="23"/>
                  </a:cubicBezTo>
                  <a:cubicBezTo>
                    <a:pt x="7751" y="117"/>
                    <a:pt x="6588" y="484"/>
                    <a:pt x="5364" y="1191"/>
                  </a:cubicBezTo>
                  <a:cubicBezTo>
                    <a:pt x="2070" y="2461"/>
                    <a:pt x="420" y="4841"/>
                    <a:pt x="0" y="7505"/>
                  </a:cubicBezTo>
                  <a:lnTo>
                    <a:pt x="0" y="10435"/>
                  </a:lnTo>
                  <a:cubicBezTo>
                    <a:pt x="655" y="14975"/>
                    <a:pt x="4201" y="19519"/>
                    <a:pt x="8835" y="20533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8" name="Shape 14988"/>
            <p:cNvSpPr/>
            <p:nvPr/>
          </p:nvSpPr>
          <p:spPr>
            <a:xfrm>
              <a:off x="774700" y="1257300"/>
              <a:ext cx="25940" cy="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71" h="18456" extrusionOk="0">
                  <a:moveTo>
                    <a:pt x="4758" y="17469"/>
                  </a:moveTo>
                  <a:cubicBezTo>
                    <a:pt x="6316" y="18445"/>
                    <a:pt x="8155" y="18780"/>
                    <a:pt x="10113" y="18096"/>
                  </a:cubicBezTo>
                  <a:cubicBezTo>
                    <a:pt x="19015" y="14976"/>
                    <a:pt x="12141" y="-2820"/>
                    <a:pt x="5987" y="384"/>
                  </a:cubicBezTo>
                  <a:cubicBezTo>
                    <a:pt x="5548" y="492"/>
                    <a:pt x="5142" y="626"/>
                    <a:pt x="4758" y="777"/>
                  </a:cubicBezTo>
                  <a:cubicBezTo>
                    <a:pt x="-2585" y="3710"/>
                    <a:pt x="-503" y="14198"/>
                    <a:pt x="4758" y="17469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89" name="Shape 14989"/>
            <p:cNvSpPr/>
            <p:nvPr/>
          </p:nvSpPr>
          <p:spPr>
            <a:xfrm>
              <a:off x="761999" y="1015999"/>
              <a:ext cx="13946" cy="12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7" h="21124" extrusionOk="0">
                  <a:moveTo>
                    <a:pt x="12080" y="20991"/>
                  </a:moveTo>
                  <a:cubicBezTo>
                    <a:pt x="15191" y="20446"/>
                    <a:pt x="16857" y="17750"/>
                    <a:pt x="17327" y="14443"/>
                  </a:cubicBezTo>
                  <a:lnTo>
                    <a:pt x="17327" y="10153"/>
                  </a:lnTo>
                  <a:cubicBezTo>
                    <a:pt x="16616" y="4808"/>
                    <a:pt x="13451" y="-400"/>
                    <a:pt x="8743" y="24"/>
                  </a:cubicBezTo>
                  <a:cubicBezTo>
                    <a:pt x="7688" y="127"/>
                    <a:pt x="6555" y="500"/>
                    <a:pt x="5359" y="1214"/>
                  </a:cubicBezTo>
                  <a:cubicBezTo>
                    <a:pt x="-4273" y="5078"/>
                    <a:pt x="450" y="19031"/>
                    <a:pt x="8743" y="20910"/>
                  </a:cubicBezTo>
                  <a:cubicBezTo>
                    <a:pt x="9805" y="21152"/>
                    <a:pt x="10922" y="21200"/>
                    <a:pt x="12080" y="20991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0" name="Shape 14990"/>
            <p:cNvSpPr/>
            <p:nvPr/>
          </p:nvSpPr>
          <p:spPr>
            <a:xfrm>
              <a:off x="736600" y="1244600"/>
              <a:ext cx="25048" cy="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61" h="19453" extrusionOk="0">
                  <a:moveTo>
                    <a:pt x="9027" y="183"/>
                  </a:moveTo>
                  <a:cubicBezTo>
                    <a:pt x="8367" y="339"/>
                    <a:pt x="7755" y="516"/>
                    <a:pt x="7179" y="714"/>
                  </a:cubicBezTo>
                  <a:cubicBezTo>
                    <a:pt x="-5164" y="4905"/>
                    <a:pt x="837" y="17949"/>
                    <a:pt x="7179" y="19336"/>
                  </a:cubicBezTo>
                  <a:cubicBezTo>
                    <a:pt x="7879" y="19486"/>
                    <a:pt x="8584" y="19498"/>
                    <a:pt x="9270" y="19336"/>
                  </a:cubicBezTo>
                  <a:cubicBezTo>
                    <a:pt x="16436" y="17648"/>
                    <a:pt x="15744" y="-2102"/>
                    <a:pt x="9027" y="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1" name="Shape 14991"/>
            <p:cNvSpPr/>
            <p:nvPr/>
          </p:nvSpPr>
          <p:spPr>
            <a:xfrm>
              <a:off x="660400" y="736600"/>
              <a:ext cx="89487" cy="8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810" extrusionOk="0">
                  <a:moveTo>
                    <a:pt x="9048" y="19253"/>
                  </a:moveTo>
                  <a:cubicBezTo>
                    <a:pt x="11629" y="19817"/>
                    <a:pt x="13853" y="20384"/>
                    <a:pt x="15103" y="20713"/>
                  </a:cubicBezTo>
                  <a:cubicBezTo>
                    <a:pt x="18458" y="21600"/>
                    <a:pt x="20688" y="16213"/>
                    <a:pt x="16035" y="12802"/>
                  </a:cubicBezTo>
                  <a:cubicBezTo>
                    <a:pt x="11380" y="9388"/>
                    <a:pt x="14357" y="7282"/>
                    <a:pt x="18987" y="7991"/>
                  </a:cubicBezTo>
                  <a:cubicBezTo>
                    <a:pt x="19641" y="8091"/>
                    <a:pt x="20142" y="8041"/>
                    <a:pt x="20505" y="7885"/>
                  </a:cubicBezTo>
                  <a:cubicBezTo>
                    <a:pt x="21600" y="7407"/>
                    <a:pt x="21438" y="5919"/>
                    <a:pt x="20505" y="4433"/>
                  </a:cubicBezTo>
                  <a:cubicBezTo>
                    <a:pt x="19564" y="2935"/>
                    <a:pt x="17838" y="1437"/>
                    <a:pt x="15822" y="989"/>
                  </a:cubicBezTo>
                  <a:cubicBezTo>
                    <a:pt x="15088" y="824"/>
                    <a:pt x="14488" y="474"/>
                    <a:pt x="13984" y="0"/>
                  </a:cubicBezTo>
                  <a:cubicBezTo>
                    <a:pt x="12518" y="1574"/>
                    <a:pt x="11087" y="3184"/>
                    <a:pt x="9697" y="4827"/>
                  </a:cubicBezTo>
                  <a:lnTo>
                    <a:pt x="9048" y="5599"/>
                  </a:lnTo>
                  <a:cubicBezTo>
                    <a:pt x="8597" y="6140"/>
                    <a:pt x="8148" y="6683"/>
                    <a:pt x="7707" y="7227"/>
                  </a:cubicBezTo>
                  <a:cubicBezTo>
                    <a:pt x="6334" y="8931"/>
                    <a:pt x="5007" y="10661"/>
                    <a:pt x="3708" y="12423"/>
                  </a:cubicBezTo>
                  <a:cubicBezTo>
                    <a:pt x="2598" y="13936"/>
                    <a:pt x="1516" y="15473"/>
                    <a:pt x="473" y="17030"/>
                  </a:cubicBezTo>
                  <a:lnTo>
                    <a:pt x="0" y="17739"/>
                  </a:lnTo>
                  <a:lnTo>
                    <a:pt x="473" y="17786"/>
                  </a:lnTo>
                  <a:cubicBezTo>
                    <a:pt x="3252" y="18082"/>
                    <a:pt x="6345" y="18665"/>
                    <a:pt x="9048" y="1925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2" name="Shape 14992"/>
            <p:cNvSpPr/>
            <p:nvPr/>
          </p:nvSpPr>
          <p:spPr>
            <a:xfrm>
              <a:off x="673100" y="1206500"/>
              <a:ext cx="36249" cy="2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0" h="19289" extrusionOk="0">
                  <a:moveTo>
                    <a:pt x="2782" y="18797"/>
                  </a:moveTo>
                  <a:cubicBezTo>
                    <a:pt x="6019" y="21095"/>
                    <a:pt x="8398" y="14614"/>
                    <a:pt x="12415" y="14303"/>
                  </a:cubicBezTo>
                  <a:cubicBezTo>
                    <a:pt x="13459" y="14222"/>
                    <a:pt x="14615" y="14559"/>
                    <a:pt x="15925" y="15576"/>
                  </a:cubicBezTo>
                  <a:cubicBezTo>
                    <a:pt x="20294" y="18969"/>
                    <a:pt x="17370" y="9379"/>
                    <a:pt x="12415" y="3764"/>
                  </a:cubicBezTo>
                  <a:cubicBezTo>
                    <a:pt x="10179" y="1223"/>
                    <a:pt x="7527" y="-505"/>
                    <a:pt x="4947" y="133"/>
                  </a:cubicBezTo>
                  <a:cubicBezTo>
                    <a:pt x="-1136" y="3589"/>
                    <a:pt x="-1306" y="15917"/>
                    <a:pt x="2782" y="187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3" name="Shape 14993"/>
            <p:cNvSpPr/>
            <p:nvPr/>
          </p:nvSpPr>
          <p:spPr>
            <a:xfrm>
              <a:off x="685800" y="1244599"/>
              <a:ext cx="24689" cy="1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72" h="21294" extrusionOk="0">
                  <a:moveTo>
                    <a:pt x="7385" y="20962"/>
                  </a:moveTo>
                  <a:cubicBezTo>
                    <a:pt x="8594" y="21409"/>
                    <a:pt x="9882" y="21430"/>
                    <a:pt x="11184" y="20865"/>
                  </a:cubicBezTo>
                  <a:cubicBezTo>
                    <a:pt x="18189" y="17815"/>
                    <a:pt x="13859" y="2079"/>
                    <a:pt x="7385" y="190"/>
                  </a:cubicBezTo>
                  <a:cubicBezTo>
                    <a:pt x="6175" y="-170"/>
                    <a:pt x="4896" y="-37"/>
                    <a:pt x="3598" y="749"/>
                  </a:cubicBezTo>
                  <a:cubicBezTo>
                    <a:pt x="-3411" y="3771"/>
                    <a:pt x="889" y="18553"/>
                    <a:pt x="7385" y="20962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4" name="Shape 14994"/>
            <p:cNvSpPr/>
            <p:nvPr/>
          </p:nvSpPr>
          <p:spPr>
            <a:xfrm>
              <a:off x="660399" y="1231899"/>
              <a:ext cx="26407" cy="1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94" h="21402" extrusionOk="0">
                  <a:moveTo>
                    <a:pt x="7248" y="247"/>
                  </a:moveTo>
                  <a:cubicBezTo>
                    <a:pt x="6350" y="-69"/>
                    <a:pt x="5411" y="-99"/>
                    <a:pt x="4447" y="257"/>
                  </a:cubicBezTo>
                  <a:cubicBezTo>
                    <a:pt x="-3616" y="440"/>
                    <a:pt x="486" y="16887"/>
                    <a:pt x="7248" y="20646"/>
                  </a:cubicBezTo>
                  <a:cubicBezTo>
                    <a:pt x="8291" y="21220"/>
                    <a:pt x="9389" y="21501"/>
                    <a:pt x="10519" y="21371"/>
                  </a:cubicBezTo>
                  <a:cubicBezTo>
                    <a:pt x="17984" y="20497"/>
                    <a:pt x="13807" y="2572"/>
                    <a:pt x="7248" y="24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5" name="Shape 14995"/>
            <p:cNvSpPr/>
            <p:nvPr/>
          </p:nvSpPr>
          <p:spPr>
            <a:xfrm>
              <a:off x="571500" y="825500"/>
              <a:ext cx="264995" cy="38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423" extrusionOk="0">
                  <a:moveTo>
                    <a:pt x="6175" y="20555"/>
                  </a:moveTo>
                  <a:cubicBezTo>
                    <a:pt x="7228" y="21318"/>
                    <a:pt x="7815" y="21593"/>
                    <a:pt x="8002" y="21321"/>
                  </a:cubicBezTo>
                  <a:cubicBezTo>
                    <a:pt x="8080" y="21207"/>
                    <a:pt x="8088" y="20996"/>
                    <a:pt x="8029" y="20685"/>
                  </a:cubicBezTo>
                  <a:cubicBezTo>
                    <a:pt x="8020" y="20640"/>
                    <a:pt x="8011" y="20596"/>
                    <a:pt x="8002" y="20553"/>
                  </a:cubicBezTo>
                  <a:cubicBezTo>
                    <a:pt x="7788" y="19583"/>
                    <a:pt x="7313" y="19041"/>
                    <a:pt x="7711" y="18417"/>
                  </a:cubicBezTo>
                  <a:cubicBezTo>
                    <a:pt x="7776" y="18316"/>
                    <a:pt x="7877" y="18214"/>
                    <a:pt x="8002" y="18113"/>
                  </a:cubicBezTo>
                  <a:cubicBezTo>
                    <a:pt x="8677" y="17564"/>
                    <a:pt x="10031" y="17017"/>
                    <a:pt x="9925" y="16444"/>
                  </a:cubicBezTo>
                  <a:cubicBezTo>
                    <a:pt x="9813" y="15851"/>
                    <a:pt x="10016" y="14291"/>
                    <a:pt x="10847" y="13835"/>
                  </a:cubicBezTo>
                  <a:cubicBezTo>
                    <a:pt x="10966" y="13771"/>
                    <a:pt x="11097" y="13728"/>
                    <a:pt x="11242" y="13714"/>
                  </a:cubicBezTo>
                  <a:cubicBezTo>
                    <a:pt x="12405" y="13604"/>
                    <a:pt x="12341" y="12691"/>
                    <a:pt x="12983" y="12093"/>
                  </a:cubicBezTo>
                  <a:cubicBezTo>
                    <a:pt x="13374" y="11729"/>
                    <a:pt x="14000" y="11542"/>
                    <a:pt x="14647" y="11187"/>
                  </a:cubicBezTo>
                  <a:cubicBezTo>
                    <a:pt x="15060" y="10960"/>
                    <a:pt x="15482" y="10665"/>
                    <a:pt x="15858" y="10211"/>
                  </a:cubicBezTo>
                  <a:cubicBezTo>
                    <a:pt x="15881" y="10184"/>
                    <a:pt x="15902" y="10156"/>
                    <a:pt x="15922" y="10128"/>
                  </a:cubicBezTo>
                  <a:cubicBezTo>
                    <a:pt x="16174" y="9771"/>
                    <a:pt x="16131" y="9437"/>
                    <a:pt x="15922" y="9151"/>
                  </a:cubicBezTo>
                  <a:cubicBezTo>
                    <a:pt x="15666" y="8802"/>
                    <a:pt x="15163" y="8525"/>
                    <a:pt x="14647" y="8362"/>
                  </a:cubicBezTo>
                  <a:cubicBezTo>
                    <a:pt x="14253" y="8238"/>
                    <a:pt x="13851" y="8180"/>
                    <a:pt x="13547" y="8210"/>
                  </a:cubicBezTo>
                  <a:cubicBezTo>
                    <a:pt x="12866" y="8274"/>
                    <a:pt x="13730" y="7780"/>
                    <a:pt x="14647" y="7501"/>
                  </a:cubicBezTo>
                  <a:cubicBezTo>
                    <a:pt x="15129" y="7354"/>
                    <a:pt x="15624" y="7267"/>
                    <a:pt x="15922" y="7351"/>
                  </a:cubicBezTo>
                  <a:cubicBezTo>
                    <a:pt x="15939" y="7355"/>
                    <a:pt x="15955" y="7361"/>
                    <a:pt x="15971" y="7367"/>
                  </a:cubicBezTo>
                  <a:cubicBezTo>
                    <a:pt x="16162" y="7439"/>
                    <a:pt x="16325" y="7518"/>
                    <a:pt x="16466" y="7590"/>
                  </a:cubicBezTo>
                  <a:cubicBezTo>
                    <a:pt x="16802" y="7760"/>
                    <a:pt x="17016" y="7885"/>
                    <a:pt x="17205" y="7767"/>
                  </a:cubicBezTo>
                  <a:cubicBezTo>
                    <a:pt x="17272" y="7725"/>
                    <a:pt x="17336" y="7651"/>
                    <a:pt x="17402" y="7536"/>
                  </a:cubicBezTo>
                  <a:cubicBezTo>
                    <a:pt x="17694" y="7025"/>
                    <a:pt x="18355" y="6603"/>
                    <a:pt x="19804" y="6400"/>
                  </a:cubicBezTo>
                  <a:cubicBezTo>
                    <a:pt x="19959" y="6378"/>
                    <a:pt x="20124" y="6359"/>
                    <a:pt x="20299" y="6343"/>
                  </a:cubicBezTo>
                  <a:cubicBezTo>
                    <a:pt x="21594" y="6219"/>
                    <a:pt x="20457" y="5650"/>
                    <a:pt x="19804" y="5133"/>
                  </a:cubicBezTo>
                  <a:cubicBezTo>
                    <a:pt x="19551" y="4933"/>
                    <a:pt x="19370" y="4741"/>
                    <a:pt x="19431" y="4586"/>
                  </a:cubicBezTo>
                  <a:cubicBezTo>
                    <a:pt x="19640" y="4056"/>
                    <a:pt x="18172" y="3962"/>
                    <a:pt x="17205" y="3504"/>
                  </a:cubicBezTo>
                  <a:cubicBezTo>
                    <a:pt x="17156" y="3481"/>
                    <a:pt x="17109" y="3457"/>
                    <a:pt x="17063" y="3432"/>
                  </a:cubicBezTo>
                  <a:cubicBezTo>
                    <a:pt x="16823" y="3302"/>
                    <a:pt x="16635" y="3089"/>
                    <a:pt x="16466" y="2845"/>
                  </a:cubicBezTo>
                  <a:cubicBezTo>
                    <a:pt x="16276" y="2570"/>
                    <a:pt x="16110" y="2253"/>
                    <a:pt x="15922" y="1969"/>
                  </a:cubicBezTo>
                  <a:cubicBezTo>
                    <a:pt x="15620" y="1512"/>
                    <a:pt x="15260" y="1137"/>
                    <a:pt x="14647" y="1137"/>
                  </a:cubicBezTo>
                  <a:lnTo>
                    <a:pt x="14588" y="1138"/>
                  </a:lnTo>
                  <a:cubicBezTo>
                    <a:pt x="13200" y="1194"/>
                    <a:pt x="14292" y="1857"/>
                    <a:pt x="13277" y="2182"/>
                  </a:cubicBezTo>
                  <a:cubicBezTo>
                    <a:pt x="12263" y="2509"/>
                    <a:pt x="11663" y="2182"/>
                    <a:pt x="11537" y="1505"/>
                  </a:cubicBezTo>
                  <a:cubicBezTo>
                    <a:pt x="11502" y="1319"/>
                    <a:pt x="11241" y="1102"/>
                    <a:pt x="10847" y="891"/>
                  </a:cubicBezTo>
                  <a:cubicBezTo>
                    <a:pt x="10147" y="518"/>
                    <a:pt x="9027" y="166"/>
                    <a:pt x="8002" y="45"/>
                  </a:cubicBezTo>
                  <a:cubicBezTo>
                    <a:pt x="7701" y="9"/>
                    <a:pt x="7409" y="-7"/>
                    <a:pt x="7137" y="3"/>
                  </a:cubicBezTo>
                  <a:cubicBezTo>
                    <a:pt x="6785" y="388"/>
                    <a:pt x="6446" y="777"/>
                    <a:pt x="6118" y="1172"/>
                  </a:cubicBezTo>
                  <a:cubicBezTo>
                    <a:pt x="5848" y="1497"/>
                    <a:pt x="5588" y="1826"/>
                    <a:pt x="5334" y="2157"/>
                  </a:cubicBezTo>
                  <a:cubicBezTo>
                    <a:pt x="5428" y="2418"/>
                    <a:pt x="5549" y="2673"/>
                    <a:pt x="5666" y="2905"/>
                  </a:cubicBezTo>
                  <a:cubicBezTo>
                    <a:pt x="6180" y="3929"/>
                    <a:pt x="7061" y="4612"/>
                    <a:pt x="6216" y="4692"/>
                  </a:cubicBezTo>
                  <a:cubicBezTo>
                    <a:pt x="5371" y="4773"/>
                    <a:pt x="5539" y="5676"/>
                    <a:pt x="5701" y="7116"/>
                  </a:cubicBezTo>
                  <a:cubicBezTo>
                    <a:pt x="5863" y="8557"/>
                    <a:pt x="4256" y="6870"/>
                    <a:pt x="4129" y="6193"/>
                  </a:cubicBezTo>
                  <a:cubicBezTo>
                    <a:pt x="4077" y="5909"/>
                    <a:pt x="3683" y="5725"/>
                    <a:pt x="3083" y="5583"/>
                  </a:cubicBezTo>
                  <a:cubicBezTo>
                    <a:pt x="2886" y="5937"/>
                    <a:pt x="2700" y="6294"/>
                    <a:pt x="2520" y="6653"/>
                  </a:cubicBezTo>
                  <a:cubicBezTo>
                    <a:pt x="2399" y="6892"/>
                    <a:pt x="2286" y="7132"/>
                    <a:pt x="2174" y="7373"/>
                  </a:cubicBezTo>
                  <a:cubicBezTo>
                    <a:pt x="1841" y="8098"/>
                    <a:pt x="1547" y="8833"/>
                    <a:pt x="1287" y="9578"/>
                  </a:cubicBezTo>
                  <a:cubicBezTo>
                    <a:pt x="1200" y="9825"/>
                    <a:pt x="1116" y="10075"/>
                    <a:pt x="1041" y="10325"/>
                  </a:cubicBezTo>
                  <a:cubicBezTo>
                    <a:pt x="727" y="11326"/>
                    <a:pt x="483" y="12342"/>
                    <a:pt x="312" y="13372"/>
                  </a:cubicBezTo>
                  <a:cubicBezTo>
                    <a:pt x="225" y="13884"/>
                    <a:pt x="157" y="14403"/>
                    <a:pt x="106" y="14923"/>
                  </a:cubicBezTo>
                  <a:cubicBezTo>
                    <a:pt x="54" y="15443"/>
                    <a:pt x="22" y="15967"/>
                    <a:pt x="10" y="16493"/>
                  </a:cubicBezTo>
                  <a:cubicBezTo>
                    <a:pt x="-6" y="17019"/>
                    <a:pt x="-2" y="17548"/>
                    <a:pt x="22" y="18078"/>
                  </a:cubicBezTo>
                  <a:cubicBezTo>
                    <a:pt x="60" y="18935"/>
                    <a:pt x="148" y="19797"/>
                    <a:pt x="287" y="20664"/>
                  </a:cubicBezTo>
                  <a:cubicBezTo>
                    <a:pt x="800" y="20637"/>
                    <a:pt x="1315" y="20611"/>
                    <a:pt x="1742" y="20440"/>
                  </a:cubicBezTo>
                  <a:cubicBezTo>
                    <a:pt x="2743" y="20038"/>
                    <a:pt x="4681" y="19471"/>
                    <a:pt x="6175" y="2055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6" name="Shape 14996"/>
            <p:cNvSpPr/>
            <p:nvPr/>
          </p:nvSpPr>
          <p:spPr>
            <a:xfrm>
              <a:off x="-1" y="-1"/>
              <a:ext cx="1853612" cy="125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54" extrusionOk="0">
                  <a:moveTo>
                    <a:pt x="13242" y="1238"/>
                  </a:moveTo>
                  <a:cubicBezTo>
                    <a:pt x="13494" y="1241"/>
                    <a:pt x="13746" y="1255"/>
                    <a:pt x="13998" y="1281"/>
                  </a:cubicBezTo>
                  <a:cubicBezTo>
                    <a:pt x="15830" y="1469"/>
                    <a:pt x="17668" y="2279"/>
                    <a:pt x="19374" y="3798"/>
                  </a:cubicBezTo>
                  <a:lnTo>
                    <a:pt x="18687" y="5358"/>
                  </a:lnTo>
                  <a:lnTo>
                    <a:pt x="21597" y="5183"/>
                  </a:lnTo>
                  <a:lnTo>
                    <a:pt x="20513" y="1209"/>
                  </a:lnTo>
                  <a:lnTo>
                    <a:pt x="19831" y="2759"/>
                  </a:lnTo>
                  <a:cubicBezTo>
                    <a:pt x="18000" y="1121"/>
                    <a:pt x="16024" y="248"/>
                    <a:pt x="14054" y="46"/>
                  </a:cubicBezTo>
                  <a:cubicBezTo>
                    <a:pt x="13783" y="18"/>
                    <a:pt x="13512" y="3"/>
                    <a:pt x="13242" y="0"/>
                  </a:cubicBezTo>
                  <a:cubicBezTo>
                    <a:pt x="11327" y="-19"/>
                    <a:pt x="9437" y="587"/>
                    <a:pt x="7711" y="1728"/>
                  </a:cubicBezTo>
                  <a:cubicBezTo>
                    <a:pt x="5741" y="3031"/>
                    <a:pt x="3985" y="5032"/>
                    <a:pt x="2647" y="7601"/>
                  </a:cubicBezTo>
                  <a:cubicBezTo>
                    <a:pt x="1183" y="10410"/>
                    <a:pt x="222" y="13896"/>
                    <a:pt x="32" y="17884"/>
                  </a:cubicBezTo>
                  <a:lnTo>
                    <a:pt x="32" y="17884"/>
                  </a:lnTo>
                  <a:cubicBezTo>
                    <a:pt x="7" y="18395"/>
                    <a:pt x="-3" y="18914"/>
                    <a:pt x="0" y="19440"/>
                  </a:cubicBezTo>
                  <a:cubicBezTo>
                    <a:pt x="3" y="19962"/>
                    <a:pt x="21" y="20479"/>
                    <a:pt x="52" y="20990"/>
                  </a:cubicBezTo>
                  <a:cubicBezTo>
                    <a:pt x="72" y="21329"/>
                    <a:pt x="276" y="21581"/>
                    <a:pt x="507" y="21552"/>
                  </a:cubicBezTo>
                  <a:cubicBezTo>
                    <a:pt x="738" y="21522"/>
                    <a:pt x="909" y="21223"/>
                    <a:pt x="889" y="20883"/>
                  </a:cubicBezTo>
                  <a:cubicBezTo>
                    <a:pt x="860" y="20405"/>
                    <a:pt x="844" y="19920"/>
                    <a:pt x="841" y="19431"/>
                  </a:cubicBezTo>
                  <a:cubicBezTo>
                    <a:pt x="838" y="18961"/>
                    <a:pt x="848" y="18475"/>
                    <a:pt x="872" y="17971"/>
                  </a:cubicBezTo>
                  <a:lnTo>
                    <a:pt x="872" y="17971"/>
                  </a:lnTo>
                  <a:lnTo>
                    <a:pt x="872" y="17969"/>
                  </a:lnTo>
                  <a:cubicBezTo>
                    <a:pt x="1050" y="14237"/>
                    <a:pt x="1948" y="10977"/>
                    <a:pt x="3316" y="8352"/>
                  </a:cubicBezTo>
                  <a:cubicBezTo>
                    <a:pt x="4567" y="5950"/>
                    <a:pt x="6211" y="4077"/>
                    <a:pt x="8057" y="2857"/>
                  </a:cubicBezTo>
                  <a:cubicBezTo>
                    <a:pt x="9675" y="1787"/>
                    <a:pt x="11447" y="1220"/>
                    <a:pt x="13242" y="123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7" name="Shape 14997"/>
            <p:cNvSpPr/>
            <p:nvPr/>
          </p:nvSpPr>
          <p:spPr>
            <a:xfrm>
              <a:off x="419100" y="977900"/>
              <a:ext cx="1828112" cy="126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59" extrusionOk="0">
                  <a:moveTo>
                    <a:pt x="21335" y="559"/>
                  </a:moveTo>
                  <a:cubicBezTo>
                    <a:pt x="21314" y="221"/>
                    <a:pt x="21108" y="-28"/>
                    <a:pt x="20876" y="2"/>
                  </a:cubicBezTo>
                  <a:cubicBezTo>
                    <a:pt x="20644" y="33"/>
                    <a:pt x="20473" y="332"/>
                    <a:pt x="20494" y="670"/>
                  </a:cubicBezTo>
                  <a:cubicBezTo>
                    <a:pt x="20743" y="4603"/>
                    <a:pt x="20106" y="8612"/>
                    <a:pt x="18659" y="11986"/>
                  </a:cubicBezTo>
                  <a:cubicBezTo>
                    <a:pt x="17311" y="15131"/>
                    <a:pt x="15257" y="17723"/>
                    <a:pt x="12560" y="19183"/>
                  </a:cubicBezTo>
                  <a:cubicBezTo>
                    <a:pt x="11174" y="19933"/>
                    <a:pt x="9782" y="20297"/>
                    <a:pt x="8425" y="20326"/>
                  </a:cubicBezTo>
                  <a:cubicBezTo>
                    <a:pt x="7716" y="20341"/>
                    <a:pt x="7016" y="20265"/>
                    <a:pt x="6332" y="20103"/>
                  </a:cubicBezTo>
                  <a:cubicBezTo>
                    <a:pt x="4684" y="19715"/>
                    <a:pt x="3452" y="19108"/>
                    <a:pt x="2215" y="17960"/>
                  </a:cubicBezTo>
                  <a:lnTo>
                    <a:pt x="2922" y="16367"/>
                  </a:lnTo>
                  <a:lnTo>
                    <a:pt x="0" y="16542"/>
                  </a:lnTo>
                  <a:lnTo>
                    <a:pt x="1088" y="20498"/>
                  </a:lnTo>
                  <a:lnTo>
                    <a:pt x="1756" y="18994"/>
                  </a:lnTo>
                  <a:cubicBezTo>
                    <a:pt x="3090" y="20233"/>
                    <a:pt x="4432" y="20902"/>
                    <a:pt x="6199" y="21319"/>
                  </a:cubicBezTo>
                  <a:cubicBezTo>
                    <a:pt x="6927" y="21490"/>
                    <a:pt x="7671" y="21572"/>
                    <a:pt x="8425" y="21557"/>
                  </a:cubicBezTo>
                  <a:cubicBezTo>
                    <a:pt x="9879" y="21528"/>
                    <a:pt x="11370" y="21139"/>
                    <a:pt x="12854" y="20335"/>
                  </a:cubicBezTo>
                  <a:cubicBezTo>
                    <a:pt x="15738" y="18775"/>
                    <a:pt x="17935" y="16002"/>
                    <a:pt x="19378" y="12637"/>
                  </a:cubicBezTo>
                  <a:cubicBezTo>
                    <a:pt x="20921" y="9037"/>
                    <a:pt x="21600" y="4758"/>
                    <a:pt x="21335" y="559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8" name="Shape 14998"/>
            <p:cNvSpPr/>
            <p:nvPr/>
          </p:nvSpPr>
          <p:spPr>
            <a:xfrm>
              <a:off x="342899" y="1511300"/>
              <a:ext cx="181179" cy="38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466" extrusionOk="0">
                  <a:moveTo>
                    <a:pt x="21215" y="17133"/>
                  </a:moveTo>
                  <a:cubicBezTo>
                    <a:pt x="19439" y="10676"/>
                    <a:pt x="17746" y="4029"/>
                    <a:pt x="16373" y="1225"/>
                  </a:cubicBezTo>
                  <a:cubicBezTo>
                    <a:pt x="15219" y="-1134"/>
                    <a:pt x="6369" y="517"/>
                    <a:pt x="17" y="1212"/>
                  </a:cubicBezTo>
                  <a:cubicBezTo>
                    <a:pt x="11" y="1213"/>
                    <a:pt x="-1" y="1219"/>
                    <a:pt x="0" y="1225"/>
                  </a:cubicBezTo>
                  <a:lnTo>
                    <a:pt x="3909" y="20466"/>
                  </a:lnTo>
                  <a:cubicBezTo>
                    <a:pt x="8698" y="20170"/>
                    <a:pt x="12416" y="19982"/>
                    <a:pt x="16742" y="19381"/>
                  </a:cubicBezTo>
                  <a:cubicBezTo>
                    <a:pt x="17710" y="19247"/>
                    <a:pt x="21599" y="18526"/>
                    <a:pt x="21215" y="1713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4999" name="Shape 14999"/>
            <p:cNvSpPr/>
            <p:nvPr/>
          </p:nvSpPr>
          <p:spPr>
            <a:xfrm>
              <a:off x="-1" y="1511299"/>
              <a:ext cx="175891" cy="38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0237" extrusionOk="0">
                  <a:moveTo>
                    <a:pt x="4935" y="1454"/>
                  </a:moveTo>
                  <a:cubicBezTo>
                    <a:pt x="3428" y="4402"/>
                    <a:pt x="1778" y="10861"/>
                    <a:pt x="37" y="16895"/>
                  </a:cubicBezTo>
                  <a:cubicBezTo>
                    <a:pt x="-409" y="18441"/>
                    <a:pt x="3291" y="19105"/>
                    <a:pt x="4489" y="19241"/>
                  </a:cubicBezTo>
                  <a:cubicBezTo>
                    <a:pt x="8758" y="19722"/>
                    <a:pt x="12437" y="19959"/>
                    <a:pt x="17173" y="20237"/>
                  </a:cubicBezTo>
                  <a:lnTo>
                    <a:pt x="21189" y="1500"/>
                  </a:lnTo>
                  <a:cubicBezTo>
                    <a:pt x="21191" y="1495"/>
                    <a:pt x="21178" y="1488"/>
                    <a:pt x="21172" y="1488"/>
                  </a:cubicBezTo>
                  <a:cubicBezTo>
                    <a:pt x="12925" y="632"/>
                    <a:pt x="6373" y="-1363"/>
                    <a:pt x="4935" y="1454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0" name="Shape 15000"/>
            <p:cNvSpPr/>
            <p:nvPr/>
          </p:nvSpPr>
          <p:spPr>
            <a:xfrm>
              <a:off x="253999" y="1803400"/>
              <a:ext cx="14715" cy="9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0" h="21598" extrusionOk="0">
                  <a:moveTo>
                    <a:pt x="415" y="21591"/>
                  </a:moveTo>
                  <a:cubicBezTo>
                    <a:pt x="6213" y="21597"/>
                    <a:pt x="11997" y="21600"/>
                    <a:pt x="17777" y="21596"/>
                  </a:cubicBezTo>
                  <a:cubicBezTo>
                    <a:pt x="19909" y="16336"/>
                    <a:pt x="13512" y="2317"/>
                    <a:pt x="9109" y="0"/>
                  </a:cubicBezTo>
                  <a:cubicBezTo>
                    <a:pt x="4691" y="1855"/>
                    <a:pt x="-1691" y="16055"/>
                    <a:pt x="415" y="21591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1" name="Shape 15001"/>
            <p:cNvSpPr/>
            <p:nvPr/>
          </p:nvSpPr>
          <p:spPr>
            <a:xfrm>
              <a:off x="38100" y="1447799"/>
              <a:ext cx="437350" cy="45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2349" y="20775"/>
                  </a:moveTo>
                  <a:cubicBezTo>
                    <a:pt x="3273" y="18220"/>
                    <a:pt x="1165" y="6261"/>
                    <a:pt x="0" y="4061"/>
                  </a:cubicBezTo>
                  <a:cubicBezTo>
                    <a:pt x="663" y="1804"/>
                    <a:pt x="6829" y="1305"/>
                    <a:pt x="8471" y="22"/>
                  </a:cubicBezTo>
                  <a:cubicBezTo>
                    <a:pt x="9249" y="679"/>
                    <a:pt x="9804" y="828"/>
                    <a:pt x="10687" y="828"/>
                  </a:cubicBezTo>
                  <a:cubicBezTo>
                    <a:pt x="11570" y="828"/>
                    <a:pt x="12154" y="657"/>
                    <a:pt x="12931" y="0"/>
                  </a:cubicBezTo>
                  <a:cubicBezTo>
                    <a:pt x="14146" y="949"/>
                    <a:pt x="20512" y="1689"/>
                    <a:pt x="21600" y="3948"/>
                  </a:cubicBezTo>
                  <a:cubicBezTo>
                    <a:pt x="20361" y="6467"/>
                    <a:pt x="18088" y="18465"/>
                    <a:pt x="19072" y="20763"/>
                  </a:cubicBezTo>
                  <a:cubicBezTo>
                    <a:pt x="14926" y="21545"/>
                    <a:pt x="6615" y="21600"/>
                    <a:pt x="2349" y="20775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2" name="Shape 15002"/>
            <p:cNvSpPr/>
            <p:nvPr/>
          </p:nvSpPr>
          <p:spPr>
            <a:xfrm>
              <a:off x="215900" y="1409700"/>
              <a:ext cx="88721" cy="9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3" name="Shape 15003"/>
            <p:cNvSpPr/>
            <p:nvPr/>
          </p:nvSpPr>
          <p:spPr>
            <a:xfrm>
              <a:off x="254000" y="1803400"/>
              <a:ext cx="11697" cy="9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21595"/>
                  </a:moveTo>
                  <a:cubicBezTo>
                    <a:pt x="1400" y="16157"/>
                    <a:pt x="4869" y="9694"/>
                    <a:pt x="10504" y="0"/>
                  </a:cubicBezTo>
                  <a:cubicBezTo>
                    <a:pt x="16147" y="9695"/>
                    <a:pt x="19891" y="16161"/>
                    <a:pt x="21600" y="21596"/>
                  </a:cubicBezTo>
                  <a:cubicBezTo>
                    <a:pt x="14410" y="21600"/>
                    <a:pt x="7202" y="21600"/>
                    <a:pt x="0" y="21595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4" name="Shape 15004"/>
            <p:cNvSpPr/>
            <p:nvPr/>
          </p:nvSpPr>
          <p:spPr>
            <a:xfrm>
              <a:off x="152400" y="1447800"/>
              <a:ext cx="197532" cy="3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90" y="0"/>
                  </a:moveTo>
                  <a:lnTo>
                    <a:pt x="4610" y="0"/>
                  </a:lnTo>
                  <a:lnTo>
                    <a:pt x="0" y="1645"/>
                  </a:lnTo>
                  <a:lnTo>
                    <a:pt x="1083" y="7189"/>
                  </a:lnTo>
                  <a:lnTo>
                    <a:pt x="1033" y="7919"/>
                  </a:lnTo>
                  <a:lnTo>
                    <a:pt x="10746" y="21600"/>
                  </a:lnTo>
                  <a:lnTo>
                    <a:pt x="10867" y="21427"/>
                  </a:lnTo>
                  <a:lnTo>
                    <a:pt x="10869" y="21430"/>
                  </a:lnTo>
                  <a:lnTo>
                    <a:pt x="20395" y="7817"/>
                  </a:lnTo>
                  <a:lnTo>
                    <a:pt x="21600" y="1645"/>
                  </a:lnTo>
                  <a:cubicBezTo>
                    <a:pt x="21600" y="1645"/>
                    <a:pt x="16990" y="0"/>
                    <a:pt x="169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5" name="Shape 15005"/>
            <p:cNvSpPr/>
            <p:nvPr/>
          </p:nvSpPr>
          <p:spPr>
            <a:xfrm>
              <a:off x="203200" y="1409700"/>
              <a:ext cx="112228" cy="9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6" name="Shape 15006"/>
            <p:cNvSpPr/>
            <p:nvPr/>
          </p:nvSpPr>
          <p:spPr>
            <a:xfrm>
              <a:off x="114299" y="1130300"/>
              <a:ext cx="270708" cy="33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extrusionOk="0">
                  <a:moveTo>
                    <a:pt x="10657" y="21600"/>
                  </a:moveTo>
                  <a:cubicBezTo>
                    <a:pt x="14127" y="21600"/>
                    <a:pt x="17338" y="18359"/>
                    <a:pt x="19032" y="14388"/>
                  </a:cubicBezTo>
                  <a:cubicBezTo>
                    <a:pt x="19132" y="14471"/>
                    <a:pt x="19243" y="14524"/>
                    <a:pt x="19367" y="14540"/>
                  </a:cubicBezTo>
                  <a:cubicBezTo>
                    <a:pt x="20057" y="14635"/>
                    <a:pt x="20849" y="13575"/>
                    <a:pt x="21133" y="12174"/>
                  </a:cubicBezTo>
                  <a:cubicBezTo>
                    <a:pt x="21418" y="10773"/>
                    <a:pt x="21089" y="9562"/>
                    <a:pt x="20399" y="9469"/>
                  </a:cubicBezTo>
                  <a:cubicBezTo>
                    <a:pt x="20350" y="9462"/>
                    <a:pt x="20301" y="9461"/>
                    <a:pt x="20251" y="9465"/>
                  </a:cubicBezTo>
                  <a:cubicBezTo>
                    <a:pt x="20590" y="4545"/>
                    <a:pt x="18093" y="0"/>
                    <a:pt x="10657" y="0"/>
                  </a:cubicBezTo>
                  <a:cubicBezTo>
                    <a:pt x="3214" y="0"/>
                    <a:pt x="719" y="4553"/>
                    <a:pt x="1063" y="9477"/>
                  </a:cubicBezTo>
                  <a:cubicBezTo>
                    <a:pt x="987" y="9461"/>
                    <a:pt x="912" y="9458"/>
                    <a:pt x="837" y="9469"/>
                  </a:cubicBezTo>
                  <a:cubicBezTo>
                    <a:pt x="147" y="9562"/>
                    <a:pt x="-182" y="10773"/>
                    <a:pt x="102" y="12174"/>
                  </a:cubicBezTo>
                  <a:cubicBezTo>
                    <a:pt x="387" y="13575"/>
                    <a:pt x="1178" y="14635"/>
                    <a:pt x="1868" y="14540"/>
                  </a:cubicBezTo>
                  <a:cubicBezTo>
                    <a:pt x="2015" y="14520"/>
                    <a:pt x="2147" y="14450"/>
                    <a:pt x="2258" y="14337"/>
                  </a:cubicBezTo>
                  <a:cubicBezTo>
                    <a:pt x="3946" y="18331"/>
                    <a:pt x="7172" y="21600"/>
                    <a:pt x="10657" y="2160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7" name="Shape 15007"/>
            <p:cNvSpPr/>
            <p:nvPr/>
          </p:nvSpPr>
          <p:spPr>
            <a:xfrm>
              <a:off x="127000" y="1130300"/>
              <a:ext cx="245415" cy="18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26" extrusionOk="0">
                  <a:moveTo>
                    <a:pt x="10464" y="0"/>
                  </a:moveTo>
                  <a:cubicBezTo>
                    <a:pt x="2374" y="0"/>
                    <a:pt x="-339" y="8237"/>
                    <a:pt x="34" y="17146"/>
                  </a:cubicBezTo>
                  <a:cubicBezTo>
                    <a:pt x="688" y="17367"/>
                    <a:pt x="1370" y="18997"/>
                    <a:pt x="1671" y="21117"/>
                  </a:cubicBezTo>
                  <a:cubicBezTo>
                    <a:pt x="2198" y="21600"/>
                    <a:pt x="2581" y="21318"/>
                    <a:pt x="2581" y="19523"/>
                  </a:cubicBezTo>
                  <a:cubicBezTo>
                    <a:pt x="2581" y="18490"/>
                    <a:pt x="2600" y="17480"/>
                    <a:pt x="2648" y="16515"/>
                  </a:cubicBezTo>
                  <a:cubicBezTo>
                    <a:pt x="3712" y="16044"/>
                    <a:pt x="5974" y="12449"/>
                    <a:pt x="7506" y="9263"/>
                  </a:cubicBezTo>
                  <a:cubicBezTo>
                    <a:pt x="10815" y="12228"/>
                    <a:pt x="15596" y="15557"/>
                    <a:pt x="18235" y="16386"/>
                  </a:cubicBezTo>
                  <a:cubicBezTo>
                    <a:pt x="18292" y="17395"/>
                    <a:pt x="18318" y="18449"/>
                    <a:pt x="18318" y="19523"/>
                  </a:cubicBezTo>
                  <a:cubicBezTo>
                    <a:pt x="18318" y="21246"/>
                    <a:pt x="18669" y="21575"/>
                    <a:pt x="19164" y="21171"/>
                  </a:cubicBezTo>
                  <a:cubicBezTo>
                    <a:pt x="19473" y="18933"/>
                    <a:pt x="20208" y="17230"/>
                    <a:pt x="20893" y="17125"/>
                  </a:cubicBezTo>
                  <a:cubicBezTo>
                    <a:pt x="21261" y="8224"/>
                    <a:pt x="18546" y="0"/>
                    <a:pt x="10464" y="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8" name="Shape 15008"/>
            <p:cNvSpPr/>
            <p:nvPr/>
          </p:nvSpPr>
          <p:spPr>
            <a:xfrm>
              <a:off x="228600" y="1498600"/>
              <a:ext cx="57867" cy="30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4" y="6821"/>
                  </a:moveTo>
                  <a:cubicBezTo>
                    <a:pt x="18166" y="6061"/>
                    <a:pt x="18340" y="5281"/>
                    <a:pt x="16243" y="4400"/>
                  </a:cubicBezTo>
                  <a:lnTo>
                    <a:pt x="18356" y="3556"/>
                  </a:lnTo>
                  <a:lnTo>
                    <a:pt x="10595" y="0"/>
                  </a:lnTo>
                  <a:lnTo>
                    <a:pt x="2958" y="3498"/>
                  </a:lnTo>
                  <a:lnTo>
                    <a:pt x="5216" y="4400"/>
                  </a:lnTo>
                  <a:cubicBezTo>
                    <a:pt x="3113" y="5281"/>
                    <a:pt x="3292" y="6062"/>
                    <a:pt x="5335" y="6821"/>
                  </a:cubicBezTo>
                  <a:lnTo>
                    <a:pt x="0" y="16800"/>
                  </a:lnTo>
                  <a:lnTo>
                    <a:pt x="10595" y="21600"/>
                  </a:lnTo>
                  <a:lnTo>
                    <a:pt x="21600" y="16800"/>
                  </a:lnTo>
                  <a:cubicBezTo>
                    <a:pt x="21600" y="16800"/>
                    <a:pt x="16124" y="6821"/>
                    <a:pt x="16124" y="682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09" name="Shape 15009"/>
            <p:cNvSpPr/>
            <p:nvPr/>
          </p:nvSpPr>
          <p:spPr>
            <a:xfrm>
              <a:off x="177800" y="1447800"/>
              <a:ext cx="83025" cy="13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3"/>
                  </a:moveTo>
                  <a:lnTo>
                    <a:pt x="13333" y="21600"/>
                  </a:lnTo>
                  <a:lnTo>
                    <a:pt x="21600" y="7811"/>
                  </a:lnTo>
                  <a:lnTo>
                    <a:pt x="6872" y="0"/>
                  </a:lnTo>
                  <a:cubicBezTo>
                    <a:pt x="6872" y="0"/>
                    <a:pt x="0" y="2843"/>
                    <a:pt x="0" y="2843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0" name="Shape 15010"/>
            <p:cNvSpPr/>
            <p:nvPr/>
          </p:nvSpPr>
          <p:spPr>
            <a:xfrm>
              <a:off x="254000" y="1447800"/>
              <a:ext cx="83015" cy="13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8" y="0"/>
                  </a:moveTo>
                  <a:lnTo>
                    <a:pt x="0" y="7811"/>
                  </a:lnTo>
                  <a:lnTo>
                    <a:pt x="8268" y="21600"/>
                  </a:lnTo>
                  <a:lnTo>
                    <a:pt x="21600" y="2843"/>
                  </a:lnTo>
                  <a:cubicBezTo>
                    <a:pt x="21600" y="2843"/>
                    <a:pt x="14728" y="0"/>
                    <a:pt x="14728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1" name="Shape 15011"/>
            <p:cNvSpPr/>
            <p:nvPr/>
          </p:nvSpPr>
          <p:spPr>
            <a:xfrm>
              <a:off x="177800" y="1447800"/>
              <a:ext cx="83025" cy="11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75"/>
                  </a:moveTo>
                  <a:lnTo>
                    <a:pt x="13153" y="21600"/>
                  </a:lnTo>
                  <a:lnTo>
                    <a:pt x="21600" y="9275"/>
                  </a:lnTo>
                  <a:lnTo>
                    <a:pt x="6872" y="0"/>
                  </a:lnTo>
                  <a:cubicBezTo>
                    <a:pt x="6872" y="0"/>
                    <a:pt x="0" y="3375"/>
                    <a:pt x="0" y="33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2" name="Shape 15012"/>
            <p:cNvSpPr/>
            <p:nvPr/>
          </p:nvSpPr>
          <p:spPr>
            <a:xfrm>
              <a:off x="254000" y="1447800"/>
              <a:ext cx="83015" cy="11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8" y="0"/>
                  </a:moveTo>
                  <a:lnTo>
                    <a:pt x="0" y="9275"/>
                  </a:lnTo>
                  <a:lnTo>
                    <a:pt x="8445" y="21600"/>
                  </a:lnTo>
                  <a:lnTo>
                    <a:pt x="21600" y="3375"/>
                  </a:lnTo>
                  <a:cubicBezTo>
                    <a:pt x="21600" y="3375"/>
                    <a:pt x="14728" y="0"/>
                    <a:pt x="147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3" name="Shape 15013"/>
            <p:cNvSpPr/>
            <p:nvPr/>
          </p:nvSpPr>
          <p:spPr>
            <a:xfrm>
              <a:off x="2095500" y="558800"/>
              <a:ext cx="183931" cy="38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466" extrusionOk="0">
                  <a:moveTo>
                    <a:pt x="21218" y="17133"/>
                  </a:moveTo>
                  <a:cubicBezTo>
                    <a:pt x="19442" y="10676"/>
                    <a:pt x="17748" y="4029"/>
                    <a:pt x="16375" y="1225"/>
                  </a:cubicBezTo>
                  <a:cubicBezTo>
                    <a:pt x="15220" y="-1134"/>
                    <a:pt x="6371" y="517"/>
                    <a:pt x="17" y="1213"/>
                  </a:cubicBezTo>
                  <a:lnTo>
                    <a:pt x="0" y="1225"/>
                  </a:lnTo>
                  <a:lnTo>
                    <a:pt x="3909" y="20466"/>
                  </a:lnTo>
                  <a:cubicBezTo>
                    <a:pt x="8699" y="20169"/>
                    <a:pt x="12416" y="19982"/>
                    <a:pt x="16744" y="19382"/>
                  </a:cubicBezTo>
                  <a:cubicBezTo>
                    <a:pt x="17712" y="19247"/>
                    <a:pt x="21600" y="18525"/>
                    <a:pt x="21218" y="17133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4" name="Shape 15014"/>
            <p:cNvSpPr/>
            <p:nvPr/>
          </p:nvSpPr>
          <p:spPr>
            <a:xfrm>
              <a:off x="1752599" y="558800"/>
              <a:ext cx="178562" cy="39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37" extrusionOk="0">
                  <a:moveTo>
                    <a:pt x="4935" y="1453"/>
                  </a:moveTo>
                  <a:cubicBezTo>
                    <a:pt x="3429" y="4402"/>
                    <a:pt x="1779" y="10862"/>
                    <a:pt x="37" y="16896"/>
                  </a:cubicBezTo>
                  <a:cubicBezTo>
                    <a:pt x="-410" y="18441"/>
                    <a:pt x="3291" y="19105"/>
                    <a:pt x="4490" y="19241"/>
                  </a:cubicBezTo>
                  <a:cubicBezTo>
                    <a:pt x="8758" y="19722"/>
                    <a:pt x="12439" y="19959"/>
                    <a:pt x="17174" y="20237"/>
                  </a:cubicBezTo>
                  <a:lnTo>
                    <a:pt x="21190" y="1500"/>
                  </a:lnTo>
                  <a:lnTo>
                    <a:pt x="21173" y="1488"/>
                  </a:lnTo>
                  <a:cubicBezTo>
                    <a:pt x="12926" y="632"/>
                    <a:pt x="6374" y="-1363"/>
                    <a:pt x="4935" y="1453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5" name="Shape 15015"/>
            <p:cNvSpPr/>
            <p:nvPr/>
          </p:nvSpPr>
          <p:spPr>
            <a:xfrm>
              <a:off x="1790700" y="495300"/>
              <a:ext cx="443985" cy="45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2349" y="20774"/>
                  </a:moveTo>
                  <a:cubicBezTo>
                    <a:pt x="3273" y="18220"/>
                    <a:pt x="1165" y="6261"/>
                    <a:pt x="0" y="4061"/>
                  </a:cubicBezTo>
                  <a:cubicBezTo>
                    <a:pt x="662" y="1804"/>
                    <a:pt x="6829" y="1305"/>
                    <a:pt x="8470" y="22"/>
                  </a:cubicBezTo>
                  <a:cubicBezTo>
                    <a:pt x="9249" y="679"/>
                    <a:pt x="9804" y="828"/>
                    <a:pt x="10687" y="828"/>
                  </a:cubicBezTo>
                  <a:cubicBezTo>
                    <a:pt x="11570" y="828"/>
                    <a:pt x="12153" y="657"/>
                    <a:pt x="12931" y="0"/>
                  </a:cubicBezTo>
                  <a:cubicBezTo>
                    <a:pt x="14146" y="949"/>
                    <a:pt x="20512" y="1690"/>
                    <a:pt x="21600" y="3948"/>
                  </a:cubicBezTo>
                  <a:cubicBezTo>
                    <a:pt x="20361" y="6467"/>
                    <a:pt x="18088" y="18465"/>
                    <a:pt x="19072" y="20763"/>
                  </a:cubicBezTo>
                  <a:cubicBezTo>
                    <a:pt x="14925" y="21544"/>
                    <a:pt x="6615" y="21600"/>
                    <a:pt x="2349" y="20774"/>
                  </a:cubicBezTo>
                  <a:close/>
                </a:path>
              </a:pathLst>
            </a:custGeom>
            <a:solidFill>
              <a:srgbClr val="7C93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6" name="Shape 15016"/>
            <p:cNvSpPr/>
            <p:nvPr/>
          </p:nvSpPr>
          <p:spPr>
            <a:xfrm>
              <a:off x="2006600" y="838200"/>
              <a:ext cx="11867" cy="100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0" y="21595"/>
                  </a:moveTo>
                  <a:cubicBezTo>
                    <a:pt x="1388" y="16158"/>
                    <a:pt x="4873" y="9692"/>
                    <a:pt x="10519" y="0"/>
                  </a:cubicBezTo>
                  <a:cubicBezTo>
                    <a:pt x="16163" y="9694"/>
                    <a:pt x="19907" y="16159"/>
                    <a:pt x="21600" y="21596"/>
                  </a:cubicBezTo>
                  <a:cubicBezTo>
                    <a:pt x="14399" y="21600"/>
                    <a:pt x="7212" y="21599"/>
                    <a:pt x="0" y="21595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7" name="Shape 15017"/>
            <p:cNvSpPr/>
            <p:nvPr/>
          </p:nvSpPr>
          <p:spPr>
            <a:xfrm>
              <a:off x="1917700" y="482600"/>
              <a:ext cx="200536" cy="35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8"/>
                  </a:moveTo>
                  <a:lnTo>
                    <a:pt x="1205" y="7879"/>
                  </a:lnTo>
                  <a:lnTo>
                    <a:pt x="10869" y="21600"/>
                  </a:lnTo>
                  <a:lnTo>
                    <a:pt x="20395" y="7879"/>
                  </a:lnTo>
                  <a:lnTo>
                    <a:pt x="21600" y="1658"/>
                  </a:lnTo>
                  <a:lnTo>
                    <a:pt x="16991" y="0"/>
                  </a:lnTo>
                  <a:lnTo>
                    <a:pt x="4610" y="0"/>
                  </a:lnTo>
                  <a:cubicBezTo>
                    <a:pt x="4610" y="0"/>
                    <a:pt x="0" y="1658"/>
                    <a:pt x="0" y="16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8" name="Shape 15018"/>
            <p:cNvSpPr/>
            <p:nvPr/>
          </p:nvSpPr>
          <p:spPr>
            <a:xfrm>
              <a:off x="1955800" y="444500"/>
              <a:ext cx="113940" cy="9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19" name="Shape 15019"/>
            <p:cNvSpPr/>
            <p:nvPr/>
          </p:nvSpPr>
          <p:spPr>
            <a:xfrm>
              <a:off x="1879599" y="165100"/>
              <a:ext cx="274818" cy="34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extrusionOk="0">
                  <a:moveTo>
                    <a:pt x="10657" y="21600"/>
                  </a:moveTo>
                  <a:cubicBezTo>
                    <a:pt x="14127" y="21600"/>
                    <a:pt x="17338" y="18359"/>
                    <a:pt x="19033" y="14388"/>
                  </a:cubicBezTo>
                  <a:cubicBezTo>
                    <a:pt x="19132" y="14471"/>
                    <a:pt x="19243" y="14524"/>
                    <a:pt x="19367" y="14540"/>
                  </a:cubicBezTo>
                  <a:cubicBezTo>
                    <a:pt x="20058" y="14634"/>
                    <a:pt x="20849" y="13575"/>
                    <a:pt x="21133" y="12174"/>
                  </a:cubicBezTo>
                  <a:cubicBezTo>
                    <a:pt x="21418" y="10774"/>
                    <a:pt x="21089" y="9562"/>
                    <a:pt x="20399" y="9468"/>
                  </a:cubicBezTo>
                  <a:cubicBezTo>
                    <a:pt x="20350" y="9462"/>
                    <a:pt x="20301" y="9461"/>
                    <a:pt x="20251" y="9466"/>
                  </a:cubicBezTo>
                  <a:cubicBezTo>
                    <a:pt x="20590" y="4546"/>
                    <a:pt x="18093" y="0"/>
                    <a:pt x="10657" y="0"/>
                  </a:cubicBezTo>
                  <a:cubicBezTo>
                    <a:pt x="3215" y="0"/>
                    <a:pt x="719" y="4553"/>
                    <a:pt x="1063" y="9477"/>
                  </a:cubicBezTo>
                  <a:cubicBezTo>
                    <a:pt x="987" y="9462"/>
                    <a:pt x="912" y="9459"/>
                    <a:pt x="837" y="9468"/>
                  </a:cubicBezTo>
                  <a:cubicBezTo>
                    <a:pt x="147" y="9562"/>
                    <a:pt x="-182" y="10774"/>
                    <a:pt x="103" y="12174"/>
                  </a:cubicBezTo>
                  <a:cubicBezTo>
                    <a:pt x="388" y="13575"/>
                    <a:pt x="1178" y="14634"/>
                    <a:pt x="1869" y="14540"/>
                  </a:cubicBezTo>
                  <a:cubicBezTo>
                    <a:pt x="2016" y="14521"/>
                    <a:pt x="2146" y="14450"/>
                    <a:pt x="2259" y="14337"/>
                  </a:cubicBezTo>
                  <a:cubicBezTo>
                    <a:pt x="3946" y="18331"/>
                    <a:pt x="7172" y="21600"/>
                    <a:pt x="10657" y="2160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0" name="Shape 15020"/>
            <p:cNvSpPr/>
            <p:nvPr/>
          </p:nvSpPr>
          <p:spPr>
            <a:xfrm>
              <a:off x="1930400" y="482600"/>
              <a:ext cx="84280" cy="13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3"/>
                  </a:moveTo>
                  <a:lnTo>
                    <a:pt x="13332" y="21600"/>
                  </a:lnTo>
                  <a:lnTo>
                    <a:pt x="21600" y="7812"/>
                  </a:lnTo>
                  <a:lnTo>
                    <a:pt x="6872" y="0"/>
                  </a:lnTo>
                  <a:cubicBezTo>
                    <a:pt x="6872" y="0"/>
                    <a:pt x="0" y="2843"/>
                    <a:pt x="0" y="2843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1" name="Shape 15021"/>
            <p:cNvSpPr/>
            <p:nvPr/>
          </p:nvSpPr>
          <p:spPr>
            <a:xfrm>
              <a:off x="2019300" y="482600"/>
              <a:ext cx="84283" cy="13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7812"/>
                  </a:lnTo>
                  <a:lnTo>
                    <a:pt x="8268" y="21600"/>
                  </a:lnTo>
                  <a:lnTo>
                    <a:pt x="21600" y="2843"/>
                  </a:lnTo>
                  <a:cubicBezTo>
                    <a:pt x="21600" y="2843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2" name="Shape 15022"/>
            <p:cNvSpPr/>
            <p:nvPr/>
          </p:nvSpPr>
          <p:spPr>
            <a:xfrm>
              <a:off x="1892299" y="165099"/>
              <a:ext cx="249139" cy="18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27" extrusionOk="0">
                  <a:moveTo>
                    <a:pt x="10462" y="0"/>
                  </a:moveTo>
                  <a:cubicBezTo>
                    <a:pt x="2373" y="0"/>
                    <a:pt x="-340" y="8237"/>
                    <a:pt x="33" y="17146"/>
                  </a:cubicBezTo>
                  <a:cubicBezTo>
                    <a:pt x="687" y="17368"/>
                    <a:pt x="1369" y="18997"/>
                    <a:pt x="1670" y="21117"/>
                  </a:cubicBezTo>
                  <a:cubicBezTo>
                    <a:pt x="2198" y="21600"/>
                    <a:pt x="2579" y="21318"/>
                    <a:pt x="2579" y="19523"/>
                  </a:cubicBezTo>
                  <a:cubicBezTo>
                    <a:pt x="2579" y="16116"/>
                    <a:pt x="2782" y="12965"/>
                    <a:pt x="3605" y="10847"/>
                  </a:cubicBezTo>
                  <a:cubicBezTo>
                    <a:pt x="5348" y="13295"/>
                    <a:pt x="9082" y="15560"/>
                    <a:pt x="12064" y="13911"/>
                  </a:cubicBezTo>
                  <a:cubicBezTo>
                    <a:pt x="10502" y="11935"/>
                    <a:pt x="11877" y="9949"/>
                    <a:pt x="12545" y="10026"/>
                  </a:cubicBezTo>
                  <a:cubicBezTo>
                    <a:pt x="13016" y="9719"/>
                    <a:pt x="14861" y="9894"/>
                    <a:pt x="18056" y="14339"/>
                  </a:cubicBezTo>
                  <a:cubicBezTo>
                    <a:pt x="18246" y="15920"/>
                    <a:pt x="18317" y="17693"/>
                    <a:pt x="18317" y="19523"/>
                  </a:cubicBezTo>
                  <a:cubicBezTo>
                    <a:pt x="18317" y="21246"/>
                    <a:pt x="18668" y="21575"/>
                    <a:pt x="19163" y="21172"/>
                  </a:cubicBezTo>
                  <a:cubicBezTo>
                    <a:pt x="19472" y="18933"/>
                    <a:pt x="20207" y="17230"/>
                    <a:pt x="20892" y="17126"/>
                  </a:cubicBezTo>
                  <a:cubicBezTo>
                    <a:pt x="21260" y="8224"/>
                    <a:pt x="18545" y="0"/>
                    <a:pt x="10462" y="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3" name="Shape 15023"/>
            <p:cNvSpPr/>
            <p:nvPr/>
          </p:nvSpPr>
          <p:spPr>
            <a:xfrm>
              <a:off x="1930400" y="482600"/>
              <a:ext cx="84280" cy="11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75"/>
                  </a:moveTo>
                  <a:lnTo>
                    <a:pt x="13153" y="21600"/>
                  </a:lnTo>
                  <a:lnTo>
                    <a:pt x="21600" y="9274"/>
                  </a:lnTo>
                  <a:lnTo>
                    <a:pt x="6872" y="0"/>
                  </a:lnTo>
                  <a:cubicBezTo>
                    <a:pt x="6872" y="0"/>
                    <a:pt x="0" y="3375"/>
                    <a:pt x="0" y="33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4" name="Shape 15024"/>
            <p:cNvSpPr/>
            <p:nvPr/>
          </p:nvSpPr>
          <p:spPr>
            <a:xfrm>
              <a:off x="2019300" y="482600"/>
              <a:ext cx="84283" cy="11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9274"/>
                  </a:lnTo>
                  <a:lnTo>
                    <a:pt x="8447" y="21600"/>
                  </a:lnTo>
                  <a:lnTo>
                    <a:pt x="21600" y="3375"/>
                  </a:lnTo>
                  <a:cubicBezTo>
                    <a:pt x="21600" y="3375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5" name="Shape 15025"/>
            <p:cNvSpPr/>
            <p:nvPr/>
          </p:nvSpPr>
          <p:spPr>
            <a:xfrm>
              <a:off x="1981200" y="533400"/>
              <a:ext cx="58738" cy="31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4" y="6821"/>
                  </a:moveTo>
                  <a:cubicBezTo>
                    <a:pt x="18166" y="6061"/>
                    <a:pt x="18341" y="5281"/>
                    <a:pt x="16241" y="4399"/>
                  </a:cubicBezTo>
                  <a:lnTo>
                    <a:pt x="18356" y="3555"/>
                  </a:lnTo>
                  <a:lnTo>
                    <a:pt x="10593" y="0"/>
                  </a:lnTo>
                  <a:lnTo>
                    <a:pt x="2961" y="3498"/>
                  </a:lnTo>
                  <a:lnTo>
                    <a:pt x="5215" y="4399"/>
                  </a:lnTo>
                  <a:cubicBezTo>
                    <a:pt x="3112" y="5281"/>
                    <a:pt x="3289" y="6062"/>
                    <a:pt x="5333" y="6822"/>
                  </a:cubicBezTo>
                  <a:lnTo>
                    <a:pt x="0" y="16800"/>
                  </a:lnTo>
                  <a:lnTo>
                    <a:pt x="10593" y="21600"/>
                  </a:lnTo>
                  <a:lnTo>
                    <a:pt x="21600" y="16800"/>
                  </a:lnTo>
                  <a:cubicBezTo>
                    <a:pt x="21600" y="16800"/>
                    <a:pt x="16124" y="6821"/>
                    <a:pt x="16124" y="68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6" name="Shape 15026"/>
            <p:cNvSpPr/>
            <p:nvPr/>
          </p:nvSpPr>
          <p:spPr>
            <a:xfrm>
              <a:off x="1879600" y="508000"/>
              <a:ext cx="136506" cy="341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4" y="615"/>
                  </a:moveTo>
                  <a:lnTo>
                    <a:pt x="0" y="5906"/>
                  </a:lnTo>
                  <a:lnTo>
                    <a:pt x="5341" y="7606"/>
                  </a:lnTo>
                  <a:lnTo>
                    <a:pt x="2882" y="9685"/>
                  </a:lnTo>
                  <a:lnTo>
                    <a:pt x="21600" y="21600"/>
                  </a:lnTo>
                  <a:lnTo>
                    <a:pt x="8264" y="0"/>
                  </a:lnTo>
                  <a:cubicBezTo>
                    <a:pt x="8264" y="0"/>
                    <a:pt x="5734" y="615"/>
                    <a:pt x="5734" y="615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27" name="Shape 15027"/>
            <p:cNvSpPr/>
            <p:nvPr/>
          </p:nvSpPr>
          <p:spPr>
            <a:xfrm>
              <a:off x="2019300" y="508000"/>
              <a:ext cx="136509" cy="341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06"/>
                  </a:moveTo>
                  <a:lnTo>
                    <a:pt x="15866" y="615"/>
                  </a:lnTo>
                  <a:lnTo>
                    <a:pt x="13336" y="0"/>
                  </a:lnTo>
                  <a:lnTo>
                    <a:pt x="0" y="21600"/>
                  </a:lnTo>
                  <a:lnTo>
                    <a:pt x="18718" y="9685"/>
                  </a:lnTo>
                  <a:lnTo>
                    <a:pt x="16259" y="7606"/>
                  </a:lnTo>
                  <a:cubicBezTo>
                    <a:pt x="16259" y="7606"/>
                    <a:pt x="21600" y="5906"/>
                    <a:pt x="21600" y="5906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145" name="Group 15145"/>
          <p:cNvGrpSpPr/>
          <p:nvPr/>
        </p:nvGrpSpPr>
        <p:grpSpPr>
          <a:xfrm>
            <a:off x="8740252" y="3000377"/>
            <a:ext cx="1268575" cy="668604"/>
            <a:chOff x="0" y="0"/>
            <a:chExt cx="2537148" cy="1337208"/>
          </a:xfrm>
        </p:grpSpPr>
        <p:sp>
          <p:nvSpPr>
            <p:cNvPr id="15029" name="Shape 15029"/>
            <p:cNvSpPr/>
            <p:nvPr/>
          </p:nvSpPr>
          <p:spPr>
            <a:xfrm>
              <a:off x="1003300" y="431800"/>
              <a:ext cx="585095" cy="49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51" y="0"/>
                  </a:moveTo>
                  <a:cubicBezTo>
                    <a:pt x="3585" y="2529"/>
                    <a:pt x="2125" y="3877"/>
                    <a:pt x="1548" y="4483"/>
                  </a:cubicBezTo>
                  <a:cubicBezTo>
                    <a:pt x="658" y="5416"/>
                    <a:pt x="524" y="16715"/>
                    <a:pt x="0" y="19667"/>
                  </a:cubicBezTo>
                  <a:lnTo>
                    <a:pt x="10652" y="21600"/>
                  </a:lnTo>
                  <a:lnTo>
                    <a:pt x="21600" y="19732"/>
                  </a:lnTo>
                  <a:cubicBezTo>
                    <a:pt x="21076" y="7025"/>
                    <a:pt x="20645" y="5416"/>
                    <a:pt x="19756" y="4483"/>
                  </a:cubicBezTo>
                  <a:cubicBezTo>
                    <a:pt x="19179" y="3877"/>
                    <a:pt x="17773" y="2564"/>
                    <a:pt x="12906" y="34"/>
                  </a:cubicBezTo>
                  <a:cubicBezTo>
                    <a:pt x="12906" y="34"/>
                    <a:pt x="8451" y="0"/>
                    <a:pt x="8451" y="0"/>
                  </a:cubicBezTo>
                  <a:close/>
                </a:path>
              </a:pathLst>
            </a:custGeom>
            <a:solidFill>
              <a:srgbClr val="164F8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0" name="Shape 15030"/>
            <p:cNvSpPr/>
            <p:nvPr/>
          </p:nvSpPr>
          <p:spPr>
            <a:xfrm>
              <a:off x="1219200" y="253999"/>
              <a:ext cx="128003" cy="23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rgbClr val="F9D3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1" name="Shape 15031"/>
            <p:cNvSpPr/>
            <p:nvPr/>
          </p:nvSpPr>
          <p:spPr>
            <a:xfrm>
              <a:off x="1142999" y="215900"/>
              <a:ext cx="46990" cy="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1" h="19898" extrusionOk="0">
                  <a:moveTo>
                    <a:pt x="4778" y="178"/>
                  </a:moveTo>
                  <a:cubicBezTo>
                    <a:pt x="9314" y="-852"/>
                    <a:pt x="15088" y="2692"/>
                    <a:pt x="17670" y="8088"/>
                  </a:cubicBezTo>
                  <a:cubicBezTo>
                    <a:pt x="20255" y="13485"/>
                    <a:pt x="18672" y="18693"/>
                    <a:pt x="14133" y="19721"/>
                  </a:cubicBezTo>
                  <a:cubicBezTo>
                    <a:pt x="9598" y="20748"/>
                    <a:pt x="3824" y="17208"/>
                    <a:pt x="1242" y="11809"/>
                  </a:cubicBezTo>
                  <a:cubicBezTo>
                    <a:pt x="-1345" y="6412"/>
                    <a:pt x="241" y="1205"/>
                    <a:pt x="4778" y="178"/>
                  </a:cubicBezTo>
                  <a:close/>
                </a:path>
              </a:pathLst>
            </a:custGeom>
            <a:solidFill>
              <a:srgbClr val="F9D3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2" name="Shape 15032"/>
            <p:cNvSpPr/>
            <p:nvPr/>
          </p:nvSpPr>
          <p:spPr>
            <a:xfrm>
              <a:off x="1384299" y="215900"/>
              <a:ext cx="46992" cy="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19898" extrusionOk="0">
                  <a:moveTo>
                    <a:pt x="14136" y="178"/>
                  </a:moveTo>
                  <a:cubicBezTo>
                    <a:pt x="9596" y="-852"/>
                    <a:pt x="3822" y="2692"/>
                    <a:pt x="1240" y="8088"/>
                  </a:cubicBezTo>
                  <a:cubicBezTo>
                    <a:pt x="-1345" y="13485"/>
                    <a:pt x="243" y="18693"/>
                    <a:pt x="4776" y="19721"/>
                  </a:cubicBezTo>
                  <a:cubicBezTo>
                    <a:pt x="9316" y="20748"/>
                    <a:pt x="15089" y="17208"/>
                    <a:pt x="17673" y="11809"/>
                  </a:cubicBezTo>
                  <a:cubicBezTo>
                    <a:pt x="20255" y="6412"/>
                    <a:pt x="18670" y="1205"/>
                    <a:pt x="14136" y="178"/>
                  </a:cubicBezTo>
                  <a:close/>
                </a:path>
              </a:pathLst>
            </a:custGeom>
            <a:solidFill>
              <a:srgbClr val="F9D3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3" name="Shape 15033"/>
            <p:cNvSpPr/>
            <p:nvPr/>
          </p:nvSpPr>
          <p:spPr>
            <a:xfrm>
              <a:off x="1193800" y="495300"/>
              <a:ext cx="169149" cy="20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4" name="Shape 15034"/>
            <p:cNvSpPr/>
            <p:nvPr/>
          </p:nvSpPr>
          <p:spPr>
            <a:xfrm>
              <a:off x="1143000" y="431800"/>
              <a:ext cx="111550" cy="2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lnTo>
                    <a:pt x="16216" y="2331"/>
                  </a:lnTo>
                  <a:lnTo>
                    <a:pt x="21600" y="21600"/>
                  </a:lnTo>
                  <a:lnTo>
                    <a:pt x="12342" y="21600"/>
                  </a:lnTo>
                  <a:lnTo>
                    <a:pt x="2159" y="13018"/>
                  </a:lnTo>
                  <a:lnTo>
                    <a:pt x="11880" y="10327"/>
                  </a:lnTo>
                  <a:lnTo>
                    <a:pt x="0" y="8022"/>
                  </a:lnTo>
                  <a:lnTo>
                    <a:pt x="10924" y="985"/>
                  </a:lnTo>
                  <a:cubicBezTo>
                    <a:pt x="10924" y="985"/>
                    <a:pt x="16216" y="0"/>
                    <a:pt x="16216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5" name="Shape 15035"/>
            <p:cNvSpPr/>
            <p:nvPr/>
          </p:nvSpPr>
          <p:spPr>
            <a:xfrm>
              <a:off x="1320800" y="431800"/>
              <a:ext cx="111545" cy="26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36" y="0"/>
                  </a:moveTo>
                  <a:lnTo>
                    <a:pt x="5436" y="2320"/>
                  </a:lnTo>
                  <a:lnTo>
                    <a:pt x="0" y="21600"/>
                  </a:lnTo>
                  <a:lnTo>
                    <a:pt x="9257" y="21600"/>
                  </a:lnTo>
                  <a:lnTo>
                    <a:pt x="19441" y="13013"/>
                  </a:lnTo>
                  <a:lnTo>
                    <a:pt x="9720" y="10321"/>
                  </a:lnTo>
                  <a:lnTo>
                    <a:pt x="21600" y="8014"/>
                  </a:lnTo>
                  <a:lnTo>
                    <a:pt x="11891" y="1190"/>
                  </a:lnTo>
                  <a:cubicBezTo>
                    <a:pt x="11891" y="1190"/>
                    <a:pt x="5436" y="0"/>
                    <a:pt x="5436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6" name="Shape 15036"/>
            <p:cNvSpPr/>
            <p:nvPr/>
          </p:nvSpPr>
          <p:spPr>
            <a:xfrm>
              <a:off x="1257300" y="495300"/>
              <a:ext cx="68184" cy="20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45B5E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7" name="Shape 15037"/>
            <p:cNvSpPr/>
            <p:nvPr/>
          </p:nvSpPr>
          <p:spPr>
            <a:xfrm>
              <a:off x="1219200" y="406400"/>
              <a:ext cx="69929" cy="13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" y="0"/>
                  </a:moveTo>
                  <a:lnTo>
                    <a:pt x="0" y="3480"/>
                  </a:lnTo>
                  <a:lnTo>
                    <a:pt x="4837" y="21600"/>
                  </a:lnTo>
                  <a:lnTo>
                    <a:pt x="21600" y="12801"/>
                  </a:lnTo>
                  <a:cubicBezTo>
                    <a:pt x="21600" y="12801"/>
                    <a:pt x="1728" y="0"/>
                    <a:pt x="1728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8" name="Shape 15038"/>
            <p:cNvSpPr/>
            <p:nvPr/>
          </p:nvSpPr>
          <p:spPr>
            <a:xfrm>
              <a:off x="1219200" y="381000"/>
              <a:ext cx="128003" cy="4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5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39" name="Shape 15039"/>
            <p:cNvSpPr/>
            <p:nvPr/>
          </p:nvSpPr>
          <p:spPr>
            <a:xfrm>
              <a:off x="1155700" y="50800"/>
              <a:ext cx="266931" cy="363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41" h="21600" extrusionOk="0">
                  <a:moveTo>
                    <a:pt x="7320" y="0"/>
                  </a:moveTo>
                  <a:cubicBezTo>
                    <a:pt x="-3480" y="0"/>
                    <a:pt x="659" y="16032"/>
                    <a:pt x="1365" y="17260"/>
                  </a:cubicBezTo>
                  <a:cubicBezTo>
                    <a:pt x="2143" y="18615"/>
                    <a:pt x="5575" y="21600"/>
                    <a:pt x="7320" y="21600"/>
                  </a:cubicBezTo>
                  <a:cubicBezTo>
                    <a:pt x="9065" y="21600"/>
                    <a:pt x="12497" y="18615"/>
                    <a:pt x="13275" y="17260"/>
                  </a:cubicBezTo>
                  <a:cubicBezTo>
                    <a:pt x="13981" y="16032"/>
                    <a:pt x="18120" y="0"/>
                    <a:pt x="7320" y="0"/>
                  </a:cubicBezTo>
                  <a:close/>
                </a:path>
              </a:pathLst>
            </a:custGeom>
            <a:solidFill>
              <a:srgbClr val="F9D3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0" name="Shape 15040"/>
            <p:cNvSpPr/>
            <p:nvPr/>
          </p:nvSpPr>
          <p:spPr>
            <a:xfrm>
              <a:off x="1282700" y="406400"/>
              <a:ext cx="68081" cy="13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00" y="0"/>
                  </a:moveTo>
                  <a:lnTo>
                    <a:pt x="21600" y="3394"/>
                  </a:lnTo>
                  <a:lnTo>
                    <a:pt x="16933" y="21600"/>
                  </a:lnTo>
                  <a:lnTo>
                    <a:pt x="0" y="12694"/>
                  </a:lnTo>
                  <a:cubicBezTo>
                    <a:pt x="0" y="12694"/>
                    <a:pt x="20200" y="0"/>
                    <a:pt x="20200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1" name="Shape 15041"/>
            <p:cNvSpPr/>
            <p:nvPr/>
          </p:nvSpPr>
          <p:spPr>
            <a:xfrm>
              <a:off x="1219200" y="406400"/>
              <a:ext cx="128003" cy="8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2" name="Shape 15042"/>
            <p:cNvSpPr/>
            <p:nvPr/>
          </p:nvSpPr>
          <p:spPr>
            <a:xfrm>
              <a:off x="1270000" y="546100"/>
              <a:ext cx="24265" cy="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3" name="Shape 15043"/>
            <p:cNvSpPr/>
            <p:nvPr/>
          </p:nvSpPr>
          <p:spPr>
            <a:xfrm>
              <a:off x="1155700" y="253999"/>
              <a:ext cx="261928" cy="16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84" extrusionOk="0">
                  <a:moveTo>
                    <a:pt x="21349" y="344"/>
                  </a:moveTo>
                  <a:cubicBezTo>
                    <a:pt x="21267" y="822"/>
                    <a:pt x="21183" y="1247"/>
                    <a:pt x="21183" y="1247"/>
                  </a:cubicBezTo>
                  <a:cubicBezTo>
                    <a:pt x="21183" y="1247"/>
                    <a:pt x="19733" y="9060"/>
                    <a:pt x="18495" y="11480"/>
                  </a:cubicBezTo>
                  <a:cubicBezTo>
                    <a:pt x="16096" y="16166"/>
                    <a:pt x="12966" y="19068"/>
                    <a:pt x="10832" y="19087"/>
                  </a:cubicBezTo>
                  <a:cubicBezTo>
                    <a:pt x="8736" y="19107"/>
                    <a:pt x="5646" y="16470"/>
                    <a:pt x="3222" y="11889"/>
                  </a:cubicBezTo>
                  <a:cubicBezTo>
                    <a:pt x="2262" y="10076"/>
                    <a:pt x="502" y="1914"/>
                    <a:pt x="472" y="1247"/>
                  </a:cubicBezTo>
                  <a:cubicBezTo>
                    <a:pt x="454" y="831"/>
                    <a:pt x="391" y="415"/>
                    <a:pt x="334" y="0"/>
                  </a:cubicBezTo>
                  <a:cubicBezTo>
                    <a:pt x="10" y="-16"/>
                    <a:pt x="0" y="3465"/>
                    <a:pt x="0" y="3465"/>
                  </a:cubicBezTo>
                  <a:cubicBezTo>
                    <a:pt x="489" y="7518"/>
                    <a:pt x="834" y="10190"/>
                    <a:pt x="1839" y="12414"/>
                  </a:cubicBezTo>
                  <a:cubicBezTo>
                    <a:pt x="3444" y="15967"/>
                    <a:pt x="7976" y="21584"/>
                    <a:pt x="10727" y="21584"/>
                  </a:cubicBezTo>
                  <a:cubicBezTo>
                    <a:pt x="13480" y="21584"/>
                    <a:pt x="18011" y="15968"/>
                    <a:pt x="19615" y="12414"/>
                  </a:cubicBezTo>
                  <a:cubicBezTo>
                    <a:pt x="20628" y="10171"/>
                    <a:pt x="20905" y="7186"/>
                    <a:pt x="21463" y="2976"/>
                  </a:cubicBezTo>
                  <a:cubicBezTo>
                    <a:pt x="21463" y="2976"/>
                    <a:pt x="21600" y="376"/>
                    <a:pt x="21349" y="344"/>
                  </a:cubicBezTo>
                  <a:close/>
                </a:path>
              </a:pathLst>
            </a:custGeom>
            <a:solidFill>
              <a:srgbClr val="75675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4" name="Shape 15044"/>
            <p:cNvSpPr/>
            <p:nvPr/>
          </p:nvSpPr>
          <p:spPr>
            <a:xfrm>
              <a:off x="1219200" y="304800"/>
              <a:ext cx="131832" cy="7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20494" y="6817"/>
                  </a:moveTo>
                  <a:cubicBezTo>
                    <a:pt x="19751" y="4247"/>
                    <a:pt x="13731" y="769"/>
                    <a:pt x="12650" y="118"/>
                  </a:cubicBezTo>
                  <a:cubicBezTo>
                    <a:pt x="11567" y="-535"/>
                    <a:pt x="10800" y="1737"/>
                    <a:pt x="10800" y="1737"/>
                  </a:cubicBezTo>
                  <a:cubicBezTo>
                    <a:pt x="10800" y="1737"/>
                    <a:pt x="10033" y="-535"/>
                    <a:pt x="8951" y="118"/>
                  </a:cubicBezTo>
                  <a:cubicBezTo>
                    <a:pt x="7869" y="769"/>
                    <a:pt x="1849" y="4247"/>
                    <a:pt x="1105" y="6817"/>
                  </a:cubicBezTo>
                  <a:cubicBezTo>
                    <a:pt x="362" y="9388"/>
                    <a:pt x="0" y="11168"/>
                    <a:pt x="0" y="12930"/>
                  </a:cubicBezTo>
                  <a:cubicBezTo>
                    <a:pt x="0" y="14693"/>
                    <a:pt x="0" y="20953"/>
                    <a:pt x="0" y="20953"/>
                  </a:cubicBezTo>
                  <a:cubicBezTo>
                    <a:pt x="0" y="20953"/>
                    <a:pt x="1066" y="21065"/>
                    <a:pt x="1680" y="20303"/>
                  </a:cubicBezTo>
                  <a:cubicBezTo>
                    <a:pt x="2295" y="19542"/>
                    <a:pt x="2995" y="17381"/>
                    <a:pt x="2995" y="14691"/>
                  </a:cubicBezTo>
                  <a:cubicBezTo>
                    <a:pt x="2995" y="12001"/>
                    <a:pt x="4204" y="9839"/>
                    <a:pt x="5670" y="9350"/>
                  </a:cubicBezTo>
                  <a:cubicBezTo>
                    <a:pt x="7219" y="8836"/>
                    <a:pt x="10800" y="7857"/>
                    <a:pt x="10800" y="6264"/>
                  </a:cubicBezTo>
                  <a:cubicBezTo>
                    <a:pt x="10800" y="7857"/>
                    <a:pt x="14630" y="8962"/>
                    <a:pt x="15930" y="9350"/>
                  </a:cubicBezTo>
                  <a:cubicBezTo>
                    <a:pt x="17402" y="9790"/>
                    <a:pt x="18605" y="12001"/>
                    <a:pt x="18605" y="14691"/>
                  </a:cubicBezTo>
                  <a:cubicBezTo>
                    <a:pt x="18605" y="17381"/>
                    <a:pt x="19305" y="19542"/>
                    <a:pt x="19919" y="20303"/>
                  </a:cubicBezTo>
                  <a:cubicBezTo>
                    <a:pt x="20535" y="21065"/>
                    <a:pt x="21600" y="20953"/>
                    <a:pt x="21600" y="20953"/>
                  </a:cubicBezTo>
                  <a:cubicBezTo>
                    <a:pt x="21600" y="20953"/>
                    <a:pt x="21600" y="14693"/>
                    <a:pt x="21600" y="12930"/>
                  </a:cubicBezTo>
                  <a:cubicBezTo>
                    <a:pt x="21600" y="11168"/>
                    <a:pt x="21239" y="9388"/>
                    <a:pt x="20494" y="6817"/>
                  </a:cubicBezTo>
                  <a:close/>
                </a:path>
              </a:pathLst>
            </a:custGeom>
            <a:solidFill>
              <a:srgbClr val="75675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5" name="Shape 15045"/>
            <p:cNvSpPr/>
            <p:nvPr/>
          </p:nvSpPr>
          <p:spPr>
            <a:xfrm>
              <a:off x="1168400" y="203199"/>
              <a:ext cx="241215" cy="86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48" extrusionOk="0">
                  <a:moveTo>
                    <a:pt x="5305" y="144"/>
                  </a:moveTo>
                  <a:cubicBezTo>
                    <a:pt x="3489" y="-121"/>
                    <a:pt x="1083" y="506"/>
                    <a:pt x="639" y="924"/>
                  </a:cubicBezTo>
                  <a:cubicBezTo>
                    <a:pt x="68" y="1466"/>
                    <a:pt x="50" y="1605"/>
                    <a:pt x="10" y="2878"/>
                  </a:cubicBezTo>
                  <a:cubicBezTo>
                    <a:pt x="-29" y="4149"/>
                    <a:pt x="31" y="5246"/>
                    <a:pt x="359" y="5572"/>
                  </a:cubicBezTo>
                  <a:cubicBezTo>
                    <a:pt x="810" y="6016"/>
                    <a:pt x="795" y="7721"/>
                    <a:pt x="1042" y="12609"/>
                  </a:cubicBezTo>
                  <a:cubicBezTo>
                    <a:pt x="1264" y="17060"/>
                    <a:pt x="1890" y="20575"/>
                    <a:pt x="4741" y="21196"/>
                  </a:cubicBezTo>
                  <a:cubicBezTo>
                    <a:pt x="4886" y="21231"/>
                    <a:pt x="5027" y="21243"/>
                    <a:pt x="5165" y="21248"/>
                  </a:cubicBezTo>
                  <a:lnTo>
                    <a:pt x="5173" y="20006"/>
                  </a:lnTo>
                  <a:cubicBezTo>
                    <a:pt x="3864" y="20035"/>
                    <a:pt x="2406" y="18676"/>
                    <a:pt x="1916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7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3"/>
                    <a:pt x="7548" y="659"/>
                    <a:pt x="5708" y="224"/>
                  </a:cubicBezTo>
                  <a:cubicBezTo>
                    <a:pt x="5578" y="190"/>
                    <a:pt x="5444" y="164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80"/>
                    <a:pt x="8871" y="4767"/>
                  </a:cubicBezTo>
                  <a:cubicBezTo>
                    <a:pt x="9742" y="8358"/>
                    <a:pt x="8178" y="17135"/>
                    <a:pt x="6764" y="19089"/>
                  </a:cubicBezTo>
                  <a:cubicBezTo>
                    <a:pt x="6335" y="19683"/>
                    <a:pt x="5768" y="19989"/>
                    <a:pt x="5173" y="20006"/>
                  </a:cubicBezTo>
                  <a:lnTo>
                    <a:pt x="5165" y="21248"/>
                  </a:lnTo>
                  <a:cubicBezTo>
                    <a:pt x="7641" y="21257"/>
                    <a:pt x="8556" y="16365"/>
                    <a:pt x="8861" y="14731"/>
                  </a:cubicBezTo>
                  <a:cubicBezTo>
                    <a:pt x="9437" y="11659"/>
                    <a:pt x="9318" y="7422"/>
                    <a:pt x="10735" y="7414"/>
                  </a:cubicBezTo>
                  <a:cubicBezTo>
                    <a:pt x="12150" y="7405"/>
                    <a:pt x="11965" y="11564"/>
                    <a:pt x="12471" y="14633"/>
                  </a:cubicBezTo>
                  <a:cubicBezTo>
                    <a:pt x="12744" y="16289"/>
                    <a:pt x="13547" y="21372"/>
                    <a:pt x="16117" y="21173"/>
                  </a:cubicBezTo>
                  <a:lnTo>
                    <a:pt x="16123" y="19935"/>
                  </a:lnTo>
                  <a:cubicBezTo>
                    <a:pt x="15490" y="19962"/>
                    <a:pt x="14887" y="19663"/>
                    <a:pt x="14446" y="19041"/>
                  </a:cubicBezTo>
                  <a:cubicBezTo>
                    <a:pt x="13076" y="17103"/>
                    <a:pt x="11705" y="8348"/>
                    <a:pt x="12656" y="4748"/>
                  </a:cubicBezTo>
                  <a:cubicBezTo>
                    <a:pt x="13229" y="2574"/>
                    <a:pt x="14766" y="1624"/>
                    <a:pt x="16247" y="1405"/>
                  </a:cubicBezTo>
                  <a:lnTo>
                    <a:pt x="16255" y="88"/>
                  </a:lnTo>
                  <a:cubicBezTo>
                    <a:pt x="16142" y="105"/>
                    <a:pt x="16030" y="127"/>
                    <a:pt x="15922" y="156"/>
                  </a:cubicBezTo>
                  <a:cubicBezTo>
                    <a:pt x="14264" y="569"/>
                    <a:pt x="12255" y="2555"/>
                    <a:pt x="10766" y="2662"/>
                  </a:cubicBezTo>
                  <a:close/>
                  <a:moveTo>
                    <a:pt x="16117" y="21173"/>
                  </a:moveTo>
                  <a:cubicBezTo>
                    <a:pt x="16215" y="21166"/>
                    <a:pt x="16318" y="21149"/>
                    <a:pt x="16423" y="21124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4"/>
                    <a:pt x="20690" y="5892"/>
                    <a:pt x="21151" y="5443"/>
                  </a:cubicBezTo>
                  <a:cubicBezTo>
                    <a:pt x="21488" y="5110"/>
                    <a:pt x="21571" y="4016"/>
                    <a:pt x="21561" y="2740"/>
                  </a:cubicBezTo>
                  <a:cubicBezTo>
                    <a:pt x="21549" y="1471"/>
                    <a:pt x="21534" y="1332"/>
                    <a:pt x="20976" y="802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7" y="1405"/>
                  </a:lnTo>
                  <a:cubicBezTo>
                    <a:pt x="17692" y="1189"/>
                    <a:pt x="19086" y="1665"/>
                    <a:pt x="19489" y="2383"/>
                  </a:cubicBezTo>
                  <a:cubicBezTo>
                    <a:pt x="20409" y="4014"/>
                    <a:pt x="20141" y="11889"/>
                    <a:pt x="19366" y="15791"/>
                  </a:cubicBezTo>
                  <a:cubicBezTo>
                    <a:pt x="18828" y="18499"/>
                    <a:pt x="17405" y="19877"/>
                    <a:pt x="16123" y="19935"/>
                  </a:cubicBezTo>
                  <a:cubicBezTo>
                    <a:pt x="16123" y="19935"/>
                    <a:pt x="16117" y="21173"/>
                    <a:pt x="16117" y="2117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6" name="Shape 15046"/>
            <p:cNvSpPr/>
            <p:nvPr/>
          </p:nvSpPr>
          <p:spPr>
            <a:xfrm>
              <a:off x="1143000" y="12700"/>
              <a:ext cx="290564" cy="24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0903" y="5535"/>
                  </a:moveTo>
                  <a:cubicBezTo>
                    <a:pt x="10982" y="5509"/>
                    <a:pt x="11061" y="5485"/>
                    <a:pt x="11140" y="5461"/>
                  </a:cubicBezTo>
                  <a:cubicBezTo>
                    <a:pt x="11023" y="5491"/>
                    <a:pt x="10905" y="5523"/>
                    <a:pt x="10787" y="5558"/>
                  </a:cubicBezTo>
                  <a:cubicBezTo>
                    <a:pt x="10826" y="5550"/>
                    <a:pt x="10865" y="5543"/>
                    <a:pt x="10903" y="5535"/>
                  </a:cubicBezTo>
                  <a:close/>
                  <a:moveTo>
                    <a:pt x="3707" y="1659"/>
                  </a:moveTo>
                  <a:cubicBezTo>
                    <a:pt x="8550" y="-2851"/>
                    <a:pt x="18035" y="2908"/>
                    <a:pt x="20249" y="6195"/>
                  </a:cubicBezTo>
                  <a:cubicBezTo>
                    <a:pt x="19356" y="9498"/>
                    <a:pt x="19790" y="13711"/>
                    <a:pt x="19134" y="18403"/>
                  </a:cubicBezTo>
                  <a:cubicBezTo>
                    <a:pt x="19135" y="18396"/>
                    <a:pt x="19134" y="18390"/>
                    <a:pt x="19135" y="18383"/>
                  </a:cubicBezTo>
                  <a:cubicBezTo>
                    <a:pt x="19127" y="18430"/>
                    <a:pt x="19118" y="18478"/>
                    <a:pt x="19106" y="18529"/>
                  </a:cubicBezTo>
                  <a:cubicBezTo>
                    <a:pt x="19097" y="18567"/>
                    <a:pt x="19018" y="18675"/>
                    <a:pt x="19002" y="18705"/>
                  </a:cubicBezTo>
                  <a:cubicBezTo>
                    <a:pt x="18979" y="18749"/>
                    <a:pt x="18807" y="18701"/>
                    <a:pt x="18750" y="18672"/>
                  </a:cubicBezTo>
                  <a:cubicBezTo>
                    <a:pt x="18729" y="18662"/>
                    <a:pt x="18720" y="18633"/>
                    <a:pt x="18719" y="18609"/>
                  </a:cubicBezTo>
                  <a:cubicBezTo>
                    <a:pt x="18693" y="18195"/>
                    <a:pt x="18716" y="17374"/>
                    <a:pt x="18717" y="17365"/>
                  </a:cubicBezTo>
                  <a:cubicBezTo>
                    <a:pt x="18769" y="16719"/>
                    <a:pt x="18682" y="16063"/>
                    <a:pt x="18772" y="15432"/>
                  </a:cubicBezTo>
                  <a:cubicBezTo>
                    <a:pt x="18327" y="12474"/>
                    <a:pt x="18686" y="12350"/>
                    <a:pt x="17155" y="9396"/>
                  </a:cubicBezTo>
                  <a:cubicBezTo>
                    <a:pt x="17026" y="9147"/>
                    <a:pt x="16206" y="8137"/>
                    <a:pt x="16095" y="8046"/>
                  </a:cubicBezTo>
                  <a:cubicBezTo>
                    <a:pt x="13540" y="7057"/>
                    <a:pt x="12649" y="8704"/>
                    <a:pt x="10238" y="9743"/>
                  </a:cubicBezTo>
                  <a:cubicBezTo>
                    <a:pt x="9315" y="10140"/>
                    <a:pt x="7926" y="10167"/>
                    <a:pt x="6906" y="10167"/>
                  </a:cubicBezTo>
                  <a:cubicBezTo>
                    <a:pt x="5316" y="10167"/>
                    <a:pt x="3776" y="8325"/>
                    <a:pt x="3744" y="7937"/>
                  </a:cubicBezTo>
                  <a:cubicBezTo>
                    <a:pt x="1834" y="11054"/>
                    <a:pt x="1638" y="13281"/>
                    <a:pt x="1077" y="15958"/>
                  </a:cubicBezTo>
                  <a:cubicBezTo>
                    <a:pt x="1154" y="16423"/>
                    <a:pt x="1237" y="16887"/>
                    <a:pt x="1275" y="17365"/>
                  </a:cubicBezTo>
                  <a:cubicBezTo>
                    <a:pt x="1276" y="17374"/>
                    <a:pt x="1300" y="18195"/>
                    <a:pt x="1273" y="18609"/>
                  </a:cubicBezTo>
                  <a:cubicBezTo>
                    <a:pt x="1272" y="18633"/>
                    <a:pt x="1263" y="18662"/>
                    <a:pt x="1242" y="18672"/>
                  </a:cubicBezTo>
                  <a:cubicBezTo>
                    <a:pt x="1185" y="18701"/>
                    <a:pt x="1013" y="18749"/>
                    <a:pt x="990" y="18705"/>
                  </a:cubicBezTo>
                  <a:cubicBezTo>
                    <a:pt x="975" y="18675"/>
                    <a:pt x="895" y="18567"/>
                    <a:pt x="886" y="18529"/>
                  </a:cubicBezTo>
                  <a:cubicBezTo>
                    <a:pt x="843" y="18350"/>
                    <a:pt x="834" y="18199"/>
                    <a:pt x="826" y="18020"/>
                  </a:cubicBezTo>
                  <a:cubicBezTo>
                    <a:pt x="796" y="17786"/>
                    <a:pt x="757" y="17535"/>
                    <a:pt x="728" y="17283"/>
                  </a:cubicBezTo>
                  <a:cubicBezTo>
                    <a:pt x="-5" y="14386"/>
                    <a:pt x="-1351" y="2903"/>
                    <a:pt x="3707" y="1659"/>
                  </a:cubicBezTo>
                  <a:close/>
                </a:path>
              </a:pathLst>
            </a:custGeom>
            <a:solidFill>
              <a:srgbClr val="75675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7" name="Shape 15047"/>
            <p:cNvSpPr/>
            <p:nvPr/>
          </p:nvSpPr>
          <p:spPr>
            <a:xfrm>
              <a:off x="1028700" y="571500"/>
              <a:ext cx="507934" cy="30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6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994" y="21600"/>
                  </a:lnTo>
                  <a:cubicBezTo>
                    <a:pt x="1994" y="21600"/>
                    <a:pt x="19606" y="21600"/>
                    <a:pt x="19606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8" name="Shape 15048"/>
            <p:cNvSpPr/>
            <p:nvPr/>
          </p:nvSpPr>
          <p:spPr>
            <a:xfrm>
              <a:off x="952500" y="863600"/>
              <a:ext cx="657548" cy="7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49" name="Shape 15049"/>
            <p:cNvSpPr/>
            <p:nvPr/>
          </p:nvSpPr>
          <p:spPr>
            <a:xfrm>
              <a:off x="1117600" y="0"/>
              <a:ext cx="325973" cy="17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" y="20146"/>
                  </a:moveTo>
                  <a:cubicBezTo>
                    <a:pt x="1560" y="20949"/>
                    <a:pt x="1210" y="21600"/>
                    <a:pt x="779" y="21600"/>
                  </a:cubicBezTo>
                  <a:cubicBezTo>
                    <a:pt x="349" y="21600"/>
                    <a:pt x="0" y="20949"/>
                    <a:pt x="0" y="20146"/>
                  </a:cubicBezTo>
                  <a:cubicBezTo>
                    <a:pt x="0" y="14604"/>
                    <a:pt x="1214" y="9566"/>
                    <a:pt x="3172" y="5915"/>
                  </a:cubicBezTo>
                  <a:cubicBezTo>
                    <a:pt x="5128" y="2266"/>
                    <a:pt x="7829" y="0"/>
                    <a:pt x="10800" y="0"/>
                  </a:cubicBezTo>
                  <a:cubicBezTo>
                    <a:pt x="13771" y="0"/>
                    <a:pt x="16471" y="2266"/>
                    <a:pt x="18428" y="5915"/>
                  </a:cubicBezTo>
                  <a:cubicBezTo>
                    <a:pt x="20385" y="9566"/>
                    <a:pt x="21600" y="14604"/>
                    <a:pt x="21600" y="20146"/>
                  </a:cubicBezTo>
                  <a:cubicBezTo>
                    <a:pt x="21600" y="20949"/>
                    <a:pt x="21251" y="21600"/>
                    <a:pt x="20820" y="21600"/>
                  </a:cubicBezTo>
                  <a:cubicBezTo>
                    <a:pt x="20389" y="21600"/>
                    <a:pt x="20040" y="20949"/>
                    <a:pt x="20040" y="20146"/>
                  </a:cubicBezTo>
                  <a:cubicBezTo>
                    <a:pt x="20040" y="15407"/>
                    <a:pt x="19001" y="11098"/>
                    <a:pt x="17325" y="7973"/>
                  </a:cubicBezTo>
                  <a:cubicBezTo>
                    <a:pt x="15649" y="4848"/>
                    <a:pt x="13340" y="2909"/>
                    <a:pt x="10800" y="2909"/>
                  </a:cubicBezTo>
                  <a:cubicBezTo>
                    <a:pt x="8259" y="2909"/>
                    <a:pt x="5949" y="4849"/>
                    <a:pt x="4274" y="7973"/>
                  </a:cubicBezTo>
                  <a:cubicBezTo>
                    <a:pt x="2600" y="11098"/>
                    <a:pt x="1560" y="15407"/>
                    <a:pt x="1560" y="20146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0" name="Shape 15050"/>
            <p:cNvSpPr/>
            <p:nvPr/>
          </p:nvSpPr>
          <p:spPr>
            <a:xfrm>
              <a:off x="1092200" y="139700"/>
              <a:ext cx="71524" cy="1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1" y="0"/>
                  </a:moveTo>
                  <a:cubicBezTo>
                    <a:pt x="16761" y="0"/>
                    <a:pt x="19274" y="240"/>
                    <a:pt x="21600" y="679"/>
                  </a:cubicBezTo>
                  <a:lnTo>
                    <a:pt x="21600" y="20921"/>
                  </a:lnTo>
                  <a:cubicBezTo>
                    <a:pt x="19274" y="21359"/>
                    <a:pt x="16761" y="21600"/>
                    <a:pt x="14131" y="21600"/>
                  </a:cubicBezTo>
                  <a:cubicBezTo>
                    <a:pt x="8712" y="21600"/>
                    <a:pt x="3766" y="20579"/>
                    <a:pt x="0" y="18899"/>
                  </a:cubicBezTo>
                  <a:lnTo>
                    <a:pt x="0" y="2702"/>
                  </a:lnTo>
                  <a:cubicBezTo>
                    <a:pt x="3766" y="1021"/>
                    <a:pt x="8712" y="0"/>
                    <a:pt x="14131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1" name="Shape 15051"/>
            <p:cNvSpPr/>
            <p:nvPr/>
          </p:nvSpPr>
          <p:spPr>
            <a:xfrm>
              <a:off x="1397000" y="139700"/>
              <a:ext cx="75221" cy="1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68" y="0"/>
                  </a:moveTo>
                  <a:cubicBezTo>
                    <a:pt x="4840" y="0"/>
                    <a:pt x="2326" y="240"/>
                    <a:pt x="0" y="679"/>
                  </a:cubicBezTo>
                  <a:lnTo>
                    <a:pt x="0" y="20921"/>
                  </a:lnTo>
                  <a:cubicBezTo>
                    <a:pt x="2326" y="21359"/>
                    <a:pt x="4840" y="21600"/>
                    <a:pt x="7468" y="21600"/>
                  </a:cubicBezTo>
                  <a:cubicBezTo>
                    <a:pt x="12885" y="21600"/>
                    <a:pt x="17832" y="20579"/>
                    <a:pt x="21600" y="18899"/>
                  </a:cubicBezTo>
                  <a:lnTo>
                    <a:pt x="21600" y="2702"/>
                  </a:lnTo>
                  <a:cubicBezTo>
                    <a:pt x="17832" y="1021"/>
                    <a:pt x="12885" y="0"/>
                    <a:pt x="7468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2" name="Shape 15052"/>
            <p:cNvSpPr/>
            <p:nvPr/>
          </p:nvSpPr>
          <p:spPr>
            <a:xfrm>
              <a:off x="2311400" y="482599"/>
              <a:ext cx="211722" cy="44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466" extrusionOk="0">
                  <a:moveTo>
                    <a:pt x="21218" y="17133"/>
                  </a:moveTo>
                  <a:cubicBezTo>
                    <a:pt x="19442" y="10676"/>
                    <a:pt x="17747" y="4029"/>
                    <a:pt x="16375" y="1225"/>
                  </a:cubicBezTo>
                  <a:cubicBezTo>
                    <a:pt x="15220" y="-1134"/>
                    <a:pt x="6371" y="517"/>
                    <a:pt x="17" y="1213"/>
                  </a:cubicBezTo>
                  <a:lnTo>
                    <a:pt x="0" y="1225"/>
                  </a:lnTo>
                  <a:lnTo>
                    <a:pt x="3909" y="20466"/>
                  </a:lnTo>
                  <a:cubicBezTo>
                    <a:pt x="8700" y="20169"/>
                    <a:pt x="12416" y="19982"/>
                    <a:pt x="16744" y="19382"/>
                  </a:cubicBezTo>
                  <a:cubicBezTo>
                    <a:pt x="17712" y="19247"/>
                    <a:pt x="21600" y="18525"/>
                    <a:pt x="21218" y="1713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3" name="Shape 15053"/>
            <p:cNvSpPr/>
            <p:nvPr/>
          </p:nvSpPr>
          <p:spPr>
            <a:xfrm>
              <a:off x="1917699" y="469900"/>
              <a:ext cx="205541" cy="45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37" extrusionOk="0">
                  <a:moveTo>
                    <a:pt x="4935" y="1453"/>
                  </a:moveTo>
                  <a:cubicBezTo>
                    <a:pt x="3428" y="4402"/>
                    <a:pt x="1779" y="10862"/>
                    <a:pt x="37" y="16896"/>
                  </a:cubicBezTo>
                  <a:cubicBezTo>
                    <a:pt x="-410" y="18441"/>
                    <a:pt x="3291" y="19105"/>
                    <a:pt x="4490" y="19241"/>
                  </a:cubicBezTo>
                  <a:cubicBezTo>
                    <a:pt x="8758" y="19722"/>
                    <a:pt x="12439" y="19959"/>
                    <a:pt x="17174" y="20237"/>
                  </a:cubicBezTo>
                  <a:lnTo>
                    <a:pt x="21190" y="1500"/>
                  </a:lnTo>
                  <a:lnTo>
                    <a:pt x="21173" y="1488"/>
                  </a:lnTo>
                  <a:cubicBezTo>
                    <a:pt x="12926" y="632"/>
                    <a:pt x="6374" y="-1363"/>
                    <a:pt x="4935" y="145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4" name="Shape 15054"/>
            <p:cNvSpPr/>
            <p:nvPr/>
          </p:nvSpPr>
          <p:spPr>
            <a:xfrm>
              <a:off x="1968500" y="406400"/>
              <a:ext cx="511065" cy="52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2349" y="20774"/>
                  </a:moveTo>
                  <a:cubicBezTo>
                    <a:pt x="3273" y="18220"/>
                    <a:pt x="1165" y="6261"/>
                    <a:pt x="0" y="4061"/>
                  </a:cubicBezTo>
                  <a:cubicBezTo>
                    <a:pt x="662" y="1804"/>
                    <a:pt x="6829" y="1305"/>
                    <a:pt x="8471" y="22"/>
                  </a:cubicBezTo>
                  <a:cubicBezTo>
                    <a:pt x="9249" y="679"/>
                    <a:pt x="9804" y="828"/>
                    <a:pt x="10687" y="828"/>
                  </a:cubicBezTo>
                  <a:cubicBezTo>
                    <a:pt x="11570" y="828"/>
                    <a:pt x="12153" y="657"/>
                    <a:pt x="12931" y="0"/>
                  </a:cubicBezTo>
                  <a:cubicBezTo>
                    <a:pt x="14146" y="949"/>
                    <a:pt x="20512" y="1690"/>
                    <a:pt x="21600" y="3948"/>
                  </a:cubicBezTo>
                  <a:cubicBezTo>
                    <a:pt x="20361" y="6467"/>
                    <a:pt x="18088" y="18465"/>
                    <a:pt x="19072" y="20763"/>
                  </a:cubicBezTo>
                  <a:cubicBezTo>
                    <a:pt x="14925" y="21544"/>
                    <a:pt x="6615" y="21600"/>
                    <a:pt x="2349" y="20774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5" name="Shape 15055"/>
            <p:cNvSpPr/>
            <p:nvPr/>
          </p:nvSpPr>
          <p:spPr>
            <a:xfrm>
              <a:off x="2209800" y="812799"/>
              <a:ext cx="13663" cy="11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0" y="21595"/>
                  </a:moveTo>
                  <a:cubicBezTo>
                    <a:pt x="1390" y="16158"/>
                    <a:pt x="4875" y="9692"/>
                    <a:pt x="10519" y="0"/>
                  </a:cubicBezTo>
                  <a:cubicBezTo>
                    <a:pt x="16161" y="9694"/>
                    <a:pt x="19904" y="16159"/>
                    <a:pt x="21600" y="21596"/>
                  </a:cubicBezTo>
                  <a:cubicBezTo>
                    <a:pt x="14397" y="21600"/>
                    <a:pt x="7213" y="21599"/>
                    <a:pt x="0" y="21595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6" name="Shape 15056"/>
            <p:cNvSpPr/>
            <p:nvPr/>
          </p:nvSpPr>
          <p:spPr>
            <a:xfrm>
              <a:off x="2108200" y="406400"/>
              <a:ext cx="230833" cy="41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8"/>
                  </a:moveTo>
                  <a:lnTo>
                    <a:pt x="1205" y="7879"/>
                  </a:lnTo>
                  <a:lnTo>
                    <a:pt x="10869" y="21600"/>
                  </a:lnTo>
                  <a:lnTo>
                    <a:pt x="20395" y="7879"/>
                  </a:lnTo>
                  <a:lnTo>
                    <a:pt x="21600" y="1658"/>
                  </a:lnTo>
                  <a:lnTo>
                    <a:pt x="16991" y="0"/>
                  </a:lnTo>
                  <a:lnTo>
                    <a:pt x="4610" y="0"/>
                  </a:lnTo>
                  <a:cubicBezTo>
                    <a:pt x="4610" y="0"/>
                    <a:pt x="0" y="1658"/>
                    <a:pt x="0" y="16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7" name="Shape 15057"/>
            <p:cNvSpPr/>
            <p:nvPr/>
          </p:nvSpPr>
          <p:spPr>
            <a:xfrm>
              <a:off x="2146300" y="355600"/>
              <a:ext cx="131153" cy="10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8" name="Shape 15058"/>
            <p:cNvSpPr/>
            <p:nvPr/>
          </p:nvSpPr>
          <p:spPr>
            <a:xfrm>
              <a:off x="2057400" y="25400"/>
              <a:ext cx="316338" cy="39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extrusionOk="0">
                  <a:moveTo>
                    <a:pt x="10657" y="21600"/>
                  </a:moveTo>
                  <a:cubicBezTo>
                    <a:pt x="14127" y="21600"/>
                    <a:pt x="17338" y="18359"/>
                    <a:pt x="19033" y="14388"/>
                  </a:cubicBezTo>
                  <a:cubicBezTo>
                    <a:pt x="19132" y="14471"/>
                    <a:pt x="19243" y="14524"/>
                    <a:pt x="19367" y="14541"/>
                  </a:cubicBezTo>
                  <a:cubicBezTo>
                    <a:pt x="20058" y="14634"/>
                    <a:pt x="20849" y="13575"/>
                    <a:pt x="21134" y="12174"/>
                  </a:cubicBezTo>
                  <a:cubicBezTo>
                    <a:pt x="21418" y="10774"/>
                    <a:pt x="21089" y="9562"/>
                    <a:pt x="20399" y="9469"/>
                  </a:cubicBezTo>
                  <a:cubicBezTo>
                    <a:pt x="20350" y="9462"/>
                    <a:pt x="20301" y="9461"/>
                    <a:pt x="20251" y="9466"/>
                  </a:cubicBezTo>
                  <a:cubicBezTo>
                    <a:pt x="20590" y="4546"/>
                    <a:pt x="18093" y="0"/>
                    <a:pt x="10657" y="0"/>
                  </a:cubicBezTo>
                  <a:cubicBezTo>
                    <a:pt x="3215" y="0"/>
                    <a:pt x="719" y="4553"/>
                    <a:pt x="1063" y="9477"/>
                  </a:cubicBezTo>
                  <a:cubicBezTo>
                    <a:pt x="987" y="9462"/>
                    <a:pt x="912" y="9459"/>
                    <a:pt x="837" y="9469"/>
                  </a:cubicBezTo>
                  <a:cubicBezTo>
                    <a:pt x="147" y="9562"/>
                    <a:pt x="-182" y="10774"/>
                    <a:pt x="103" y="12174"/>
                  </a:cubicBezTo>
                  <a:cubicBezTo>
                    <a:pt x="388" y="13575"/>
                    <a:pt x="1178" y="14634"/>
                    <a:pt x="1869" y="14541"/>
                  </a:cubicBezTo>
                  <a:cubicBezTo>
                    <a:pt x="2016" y="14521"/>
                    <a:pt x="2146" y="14450"/>
                    <a:pt x="2259" y="14337"/>
                  </a:cubicBezTo>
                  <a:cubicBezTo>
                    <a:pt x="3946" y="18331"/>
                    <a:pt x="7172" y="21600"/>
                    <a:pt x="10657" y="2160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59" name="Shape 15059"/>
            <p:cNvSpPr/>
            <p:nvPr/>
          </p:nvSpPr>
          <p:spPr>
            <a:xfrm>
              <a:off x="2120900" y="406400"/>
              <a:ext cx="97013" cy="15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3"/>
                  </a:moveTo>
                  <a:lnTo>
                    <a:pt x="13332" y="21600"/>
                  </a:lnTo>
                  <a:lnTo>
                    <a:pt x="21600" y="7812"/>
                  </a:lnTo>
                  <a:lnTo>
                    <a:pt x="6872" y="0"/>
                  </a:lnTo>
                  <a:cubicBezTo>
                    <a:pt x="6872" y="0"/>
                    <a:pt x="0" y="2843"/>
                    <a:pt x="0" y="2843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0" name="Shape 15060"/>
            <p:cNvSpPr/>
            <p:nvPr/>
          </p:nvSpPr>
          <p:spPr>
            <a:xfrm>
              <a:off x="2222500" y="406400"/>
              <a:ext cx="97016" cy="15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7812"/>
                  </a:lnTo>
                  <a:lnTo>
                    <a:pt x="8268" y="21600"/>
                  </a:lnTo>
                  <a:lnTo>
                    <a:pt x="21600" y="2843"/>
                  </a:lnTo>
                  <a:cubicBezTo>
                    <a:pt x="21600" y="2843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1" name="Shape 15061"/>
            <p:cNvSpPr/>
            <p:nvPr/>
          </p:nvSpPr>
          <p:spPr>
            <a:xfrm>
              <a:off x="2070099" y="25400"/>
              <a:ext cx="286781" cy="21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27" extrusionOk="0">
                  <a:moveTo>
                    <a:pt x="10462" y="0"/>
                  </a:moveTo>
                  <a:cubicBezTo>
                    <a:pt x="2373" y="0"/>
                    <a:pt x="-340" y="8237"/>
                    <a:pt x="33" y="17146"/>
                  </a:cubicBezTo>
                  <a:cubicBezTo>
                    <a:pt x="687" y="17368"/>
                    <a:pt x="1369" y="18997"/>
                    <a:pt x="1670" y="21117"/>
                  </a:cubicBezTo>
                  <a:cubicBezTo>
                    <a:pt x="2197" y="21600"/>
                    <a:pt x="2579" y="21318"/>
                    <a:pt x="2579" y="19523"/>
                  </a:cubicBezTo>
                  <a:cubicBezTo>
                    <a:pt x="2579" y="16116"/>
                    <a:pt x="2782" y="12965"/>
                    <a:pt x="3605" y="10847"/>
                  </a:cubicBezTo>
                  <a:cubicBezTo>
                    <a:pt x="5348" y="13295"/>
                    <a:pt x="9082" y="15560"/>
                    <a:pt x="12063" y="13910"/>
                  </a:cubicBezTo>
                  <a:cubicBezTo>
                    <a:pt x="10502" y="11935"/>
                    <a:pt x="11877" y="9949"/>
                    <a:pt x="12545" y="10026"/>
                  </a:cubicBezTo>
                  <a:cubicBezTo>
                    <a:pt x="13016" y="9719"/>
                    <a:pt x="14861" y="9894"/>
                    <a:pt x="18056" y="14339"/>
                  </a:cubicBezTo>
                  <a:cubicBezTo>
                    <a:pt x="18246" y="15920"/>
                    <a:pt x="18317" y="17693"/>
                    <a:pt x="18317" y="19523"/>
                  </a:cubicBezTo>
                  <a:cubicBezTo>
                    <a:pt x="18317" y="21246"/>
                    <a:pt x="18668" y="21574"/>
                    <a:pt x="19163" y="21172"/>
                  </a:cubicBezTo>
                  <a:cubicBezTo>
                    <a:pt x="19471" y="18933"/>
                    <a:pt x="20207" y="17230"/>
                    <a:pt x="20892" y="17126"/>
                  </a:cubicBezTo>
                  <a:cubicBezTo>
                    <a:pt x="21260" y="8224"/>
                    <a:pt x="18545" y="0"/>
                    <a:pt x="10462" y="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2" name="Shape 15062"/>
            <p:cNvSpPr/>
            <p:nvPr/>
          </p:nvSpPr>
          <p:spPr>
            <a:xfrm>
              <a:off x="2120900" y="406400"/>
              <a:ext cx="97013" cy="13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75"/>
                  </a:moveTo>
                  <a:lnTo>
                    <a:pt x="13153" y="21600"/>
                  </a:lnTo>
                  <a:lnTo>
                    <a:pt x="21600" y="9274"/>
                  </a:lnTo>
                  <a:lnTo>
                    <a:pt x="6872" y="0"/>
                  </a:lnTo>
                  <a:cubicBezTo>
                    <a:pt x="6872" y="0"/>
                    <a:pt x="0" y="3375"/>
                    <a:pt x="0" y="33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3" name="Shape 15063"/>
            <p:cNvSpPr/>
            <p:nvPr/>
          </p:nvSpPr>
          <p:spPr>
            <a:xfrm>
              <a:off x="2222500" y="406400"/>
              <a:ext cx="97016" cy="13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9274"/>
                  </a:lnTo>
                  <a:lnTo>
                    <a:pt x="8447" y="21600"/>
                  </a:lnTo>
                  <a:lnTo>
                    <a:pt x="21600" y="3375"/>
                  </a:lnTo>
                  <a:cubicBezTo>
                    <a:pt x="21600" y="3375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4" name="Shape 15064"/>
            <p:cNvSpPr/>
            <p:nvPr/>
          </p:nvSpPr>
          <p:spPr>
            <a:xfrm>
              <a:off x="2184400" y="457200"/>
              <a:ext cx="67611" cy="35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4" y="6821"/>
                  </a:moveTo>
                  <a:cubicBezTo>
                    <a:pt x="18166" y="6061"/>
                    <a:pt x="18342" y="5281"/>
                    <a:pt x="16241" y="4399"/>
                  </a:cubicBezTo>
                  <a:lnTo>
                    <a:pt x="18356" y="3555"/>
                  </a:lnTo>
                  <a:lnTo>
                    <a:pt x="10593" y="0"/>
                  </a:lnTo>
                  <a:lnTo>
                    <a:pt x="2961" y="3498"/>
                  </a:lnTo>
                  <a:lnTo>
                    <a:pt x="5215" y="4399"/>
                  </a:lnTo>
                  <a:cubicBezTo>
                    <a:pt x="3112" y="5281"/>
                    <a:pt x="3290" y="6062"/>
                    <a:pt x="5333" y="6822"/>
                  </a:cubicBezTo>
                  <a:lnTo>
                    <a:pt x="0" y="16800"/>
                  </a:lnTo>
                  <a:lnTo>
                    <a:pt x="10593" y="21600"/>
                  </a:lnTo>
                  <a:lnTo>
                    <a:pt x="21600" y="16800"/>
                  </a:lnTo>
                  <a:cubicBezTo>
                    <a:pt x="21600" y="16800"/>
                    <a:pt x="16124" y="6821"/>
                    <a:pt x="16124" y="682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5" name="Shape 15065"/>
            <p:cNvSpPr/>
            <p:nvPr/>
          </p:nvSpPr>
          <p:spPr>
            <a:xfrm>
              <a:off x="2057400" y="419100"/>
              <a:ext cx="157130" cy="39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4" y="615"/>
                  </a:moveTo>
                  <a:lnTo>
                    <a:pt x="0" y="5906"/>
                  </a:lnTo>
                  <a:lnTo>
                    <a:pt x="5341" y="7606"/>
                  </a:lnTo>
                  <a:lnTo>
                    <a:pt x="2882" y="9685"/>
                  </a:lnTo>
                  <a:lnTo>
                    <a:pt x="21600" y="21600"/>
                  </a:lnTo>
                  <a:lnTo>
                    <a:pt x="8264" y="0"/>
                  </a:lnTo>
                  <a:cubicBezTo>
                    <a:pt x="8264" y="0"/>
                    <a:pt x="5734" y="615"/>
                    <a:pt x="5734" y="615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6" name="Shape 15066"/>
            <p:cNvSpPr/>
            <p:nvPr/>
          </p:nvSpPr>
          <p:spPr>
            <a:xfrm>
              <a:off x="2222500" y="419100"/>
              <a:ext cx="157134" cy="39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06"/>
                  </a:moveTo>
                  <a:lnTo>
                    <a:pt x="15866" y="615"/>
                  </a:lnTo>
                  <a:lnTo>
                    <a:pt x="13336" y="0"/>
                  </a:lnTo>
                  <a:lnTo>
                    <a:pt x="0" y="21600"/>
                  </a:lnTo>
                  <a:lnTo>
                    <a:pt x="18718" y="9685"/>
                  </a:lnTo>
                  <a:lnTo>
                    <a:pt x="16259" y="7606"/>
                  </a:lnTo>
                  <a:cubicBezTo>
                    <a:pt x="16259" y="7606"/>
                    <a:pt x="21600" y="5906"/>
                    <a:pt x="21600" y="5906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7" name="Shape 15067"/>
            <p:cNvSpPr/>
            <p:nvPr/>
          </p:nvSpPr>
          <p:spPr>
            <a:xfrm>
              <a:off x="1955800" y="571500"/>
              <a:ext cx="507938" cy="30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6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994" y="21600"/>
                  </a:lnTo>
                  <a:cubicBezTo>
                    <a:pt x="1994" y="21600"/>
                    <a:pt x="19606" y="21600"/>
                    <a:pt x="19606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8" name="Shape 15068"/>
            <p:cNvSpPr/>
            <p:nvPr/>
          </p:nvSpPr>
          <p:spPr>
            <a:xfrm>
              <a:off x="1879600" y="863600"/>
              <a:ext cx="657549" cy="7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69" name="Shape 15069"/>
            <p:cNvSpPr/>
            <p:nvPr/>
          </p:nvSpPr>
          <p:spPr>
            <a:xfrm>
              <a:off x="2057400" y="0"/>
              <a:ext cx="325971" cy="17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" y="20145"/>
                  </a:moveTo>
                  <a:cubicBezTo>
                    <a:pt x="1560" y="20949"/>
                    <a:pt x="1211" y="21600"/>
                    <a:pt x="780" y="21600"/>
                  </a:cubicBezTo>
                  <a:cubicBezTo>
                    <a:pt x="349" y="21600"/>
                    <a:pt x="0" y="20949"/>
                    <a:pt x="0" y="20145"/>
                  </a:cubicBezTo>
                  <a:cubicBezTo>
                    <a:pt x="0" y="14603"/>
                    <a:pt x="1215" y="9567"/>
                    <a:pt x="3172" y="5917"/>
                  </a:cubicBezTo>
                  <a:cubicBezTo>
                    <a:pt x="5129" y="2266"/>
                    <a:pt x="7830" y="0"/>
                    <a:pt x="10800" y="0"/>
                  </a:cubicBezTo>
                  <a:cubicBezTo>
                    <a:pt x="13771" y="0"/>
                    <a:pt x="16472" y="2266"/>
                    <a:pt x="18429" y="5917"/>
                  </a:cubicBezTo>
                  <a:cubicBezTo>
                    <a:pt x="20385" y="9567"/>
                    <a:pt x="21600" y="14604"/>
                    <a:pt x="21600" y="20145"/>
                  </a:cubicBezTo>
                  <a:cubicBezTo>
                    <a:pt x="21600" y="20949"/>
                    <a:pt x="21252" y="21600"/>
                    <a:pt x="20821" y="21600"/>
                  </a:cubicBezTo>
                  <a:cubicBezTo>
                    <a:pt x="20390" y="21600"/>
                    <a:pt x="20040" y="20949"/>
                    <a:pt x="20040" y="20145"/>
                  </a:cubicBezTo>
                  <a:cubicBezTo>
                    <a:pt x="20040" y="15407"/>
                    <a:pt x="19001" y="11098"/>
                    <a:pt x="17326" y="7974"/>
                  </a:cubicBezTo>
                  <a:cubicBezTo>
                    <a:pt x="15651" y="4850"/>
                    <a:pt x="13341" y="2910"/>
                    <a:pt x="10800" y="2910"/>
                  </a:cubicBezTo>
                  <a:cubicBezTo>
                    <a:pt x="8260" y="2910"/>
                    <a:pt x="5950" y="4850"/>
                    <a:pt x="4275" y="7974"/>
                  </a:cubicBezTo>
                  <a:cubicBezTo>
                    <a:pt x="2600" y="11098"/>
                    <a:pt x="1560" y="15407"/>
                    <a:pt x="1560" y="20145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0" name="Shape 15070"/>
            <p:cNvSpPr/>
            <p:nvPr/>
          </p:nvSpPr>
          <p:spPr>
            <a:xfrm>
              <a:off x="2032000" y="139700"/>
              <a:ext cx="71514" cy="1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0" y="0"/>
                  </a:moveTo>
                  <a:cubicBezTo>
                    <a:pt x="16760" y="0"/>
                    <a:pt x="19277" y="240"/>
                    <a:pt x="21600" y="679"/>
                  </a:cubicBezTo>
                  <a:lnTo>
                    <a:pt x="21600" y="20921"/>
                  </a:lnTo>
                  <a:cubicBezTo>
                    <a:pt x="19277" y="21359"/>
                    <a:pt x="16760" y="21600"/>
                    <a:pt x="14130" y="21600"/>
                  </a:cubicBezTo>
                  <a:cubicBezTo>
                    <a:pt x="8714" y="21600"/>
                    <a:pt x="3765" y="20579"/>
                    <a:pt x="0" y="18899"/>
                  </a:cubicBezTo>
                  <a:lnTo>
                    <a:pt x="0" y="2702"/>
                  </a:lnTo>
                  <a:cubicBezTo>
                    <a:pt x="3765" y="1021"/>
                    <a:pt x="8714" y="0"/>
                    <a:pt x="14130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1" name="Shape 15071"/>
            <p:cNvSpPr/>
            <p:nvPr/>
          </p:nvSpPr>
          <p:spPr>
            <a:xfrm>
              <a:off x="2336800" y="139700"/>
              <a:ext cx="75233" cy="1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67" y="0"/>
                  </a:moveTo>
                  <a:cubicBezTo>
                    <a:pt x="4843" y="0"/>
                    <a:pt x="2326" y="240"/>
                    <a:pt x="0" y="679"/>
                  </a:cubicBezTo>
                  <a:lnTo>
                    <a:pt x="0" y="20921"/>
                  </a:lnTo>
                  <a:cubicBezTo>
                    <a:pt x="2326" y="21359"/>
                    <a:pt x="4843" y="21600"/>
                    <a:pt x="7467" y="21600"/>
                  </a:cubicBezTo>
                  <a:cubicBezTo>
                    <a:pt x="12887" y="21600"/>
                    <a:pt x="17833" y="20579"/>
                    <a:pt x="21600" y="18899"/>
                  </a:cubicBezTo>
                  <a:lnTo>
                    <a:pt x="21600" y="2702"/>
                  </a:lnTo>
                  <a:cubicBezTo>
                    <a:pt x="17833" y="1021"/>
                    <a:pt x="12887" y="0"/>
                    <a:pt x="7467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2" name="Shape 15072"/>
            <p:cNvSpPr/>
            <p:nvPr/>
          </p:nvSpPr>
          <p:spPr>
            <a:xfrm>
              <a:off x="419099" y="482600"/>
              <a:ext cx="177878" cy="43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396" extrusionOk="0">
                  <a:moveTo>
                    <a:pt x="20" y="1383"/>
                  </a:moveTo>
                  <a:cubicBezTo>
                    <a:pt x="7423" y="696"/>
                    <a:pt x="12546" y="-1204"/>
                    <a:pt x="13892" y="1125"/>
                  </a:cubicBezTo>
                  <a:cubicBezTo>
                    <a:pt x="15493" y="3895"/>
                    <a:pt x="19079" y="11020"/>
                    <a:pt x="21152" y="17397"/>
                  </a:cubicBezTo>
                  <a:cubicBezTo>
                    <a:pt x="21599" y="18772"/>
                    <a:pt x="20639" y="19192"/>
                    <a:pt x="19511" y="19325"/>
                  </a:cubicBezTo>
                  <a:cubicBezTo>
                    <a:pt x="14467" y="19919"/>
                    <a:pt x="10137" y="20103"/>
                    <a:pt x="4554" y="20396"/>
                  </a:cubicBezTo>
                  <a:lnTo>
                    <a:pt x="0" y="1395"/>
                  </a:lnTo>
                  <a:cubicBezTo>
                    <a:pt x="-1" y="1389"/>
                    <a:pt x="12" y="1383"/>
                    <a:pt x="20" y="138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3" name="Shape 15073"/>
            <p:cNvSpPr/>
            <p:nvPr/>
          </p:nvSpPr>
          <p:spPr>
            <a:xfrm>
              <a:off x="126999" y="38100"/>
              <a:ext cx="378245" cy="76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0046" extrusionOk="0">
                  <a:moveTo>
                    <a:pt x="19117" y="6789"/>
                  </a:moveTo>
                  <a:cubicBezTo>
                    <a:pt x="17137" y="11555"/>
                    <a:pt x="13191" y="20046"/>
                    <a:pt x="10209" y="20046"/>
                  </a:cubicBezTo>
                  <a:cubicBezTo>
                    <a:pt x="7225" y="20046"/>
                    <a:pt x="1374" y="10918"/>
                    <a:pt x="226" y="7401"/>
                  </a:cubicBezTo>
                  <a:cubicBezTo>
                    <a:pt x="-765" y="4369"/>
                    <a:pt x="1118" y="-1554"/>
                    <a:pt x="13636" y="381"/>
                  </a:cubicBezTo>
                  <a:cubicBezTo>
                    <a:pt x="17834" y="263"/>
                    <a:pt x="20835" y="2652"/>
                    <a:pt x="19117" y="6789"/>
                  </a:cubicBezTo>
                  <a:close/>
                </a:path>
              </a:pathLst>
            </a:custGeom>
            <a:solidFill>
              <a:srgbClr val="AA8B3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4" name="Shape 15074"/>
            <p:cNvSpPr/>
            <p:nvPr/>
          </p:nvSpPr>
          <p:spPr>
            <a:xfrm>
              <a:off x="50800" y="482599"/>
              <a:ext cx="177982" cy="43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270" extrusionOk="0">
                  <a:moveTo>
                    <a:pt x="21179" y="1414"/>
                  </a:moveTo>
                  <a:cubicBezTo>
                    <a:pt x="11862" y="553"/>
                    <a:pt x="8762" y="-1330"/>
                    <a:pt x="7135" y="1503"/>
                  </a:cubicBezTo>
                  <a:cubicBezTo>
                    <a:pt x="5432" y="4468"/>
                    <a:pt x="2077" y="11276"/>
                    <a:pt x="107" y="17344"/>
                  </a:cubicBezTo>
                  <a:cubicBezTo>
                    <a:pt x="-399" y="18900"/>
                    <a:pt x="975" y="19132"/>
                    <a:pt x="2329" y="19268"/>
                  </a:cubicBezTo>
                  <a:cubicBezTo>
                    <a:pt x="7153" y="19753"/>
                    <a:pt x="11310" y="19991"/>
                    <a:pt x="16662" y="20270"/>
                  </a:cubicBezTo>
                  <a:lnTo>
                    <a:pt x="21198" y="1426"/>
                  </a:lnTo>
                  <a:cubicBezTo>
                    <a:pt x="21201" y="1420"/>
                    <a:pt x="21187" y="1414"/>
                    <a:pt x="21179" y="1414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5" name="Shape 15075"/>
            <p:cNvSpPr/>
            <p:nvPr/>
          </p:nvSpPr>
          <p:spPr>
            <a:xfrm>
              <a:off x="165100" y="914400"/>
              <a:ext cx="311524" cy="1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15" extrusionOk="0">
                  <a:moveTo>
                    <a:pt x="141" y="0"/>
                  </a:moveTo>
                  <a:lnTo>
                    <a:pt x="0" y="6028"/>
                  </a:lnTo>
                  <a:cubicBezTo>
                    <a:pt x="6681" y="21343"/>
                    <a:pt x="14899" y="21600"/>
                    <a:pt x="21600" y="6837"/>
                  </a:cubicBezTo>
                  <a:cubicBezTo>
                    <a:pt x="21539" y="4384"/>
                    <a:pt x="21478" y="2103"/>
                    <a:pt x="21420" y="0"/>
                  </a:cubicBezTo>
                  <a:cubicBezTo>
                    <a:pt x="21420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6" name="Shape 15076"/>
            <p:cNvSpPr/>
            <p:nvPr/>
          </p:nvSpPr>
          <p:spPr>
            <a:xfrm>
              <a:off x="127000" y="419100"/>
              <a:ext cx="404358" cy="516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0" h="21466" extrusionOk="0">
                  <a:moveTo>
                    <a:pt x="2043" y="21062"/>
                  </a:moveTo>
                  <a:cubicBezTo>
                    <a:pt x="3379" y="17783"/>
                    <a:pt x="2607" y="16818"/>
                    <a:pt x="855" y="13243"/>
                  </a:cubicBezTo>
                  <a:cubicBezTo>
                    <a:pt x="-930" y="9599"/>
                    <a:pt x="2694" y="7649"/>
                    <a:pt x="0" y="3138"/>
                  </a:cubicBezTo>
                  <a:cubicBezTo>
                    <a:pt x="2387" y="1836"/>
                    <a:pt x="5471" y="1309"/>
                    <a:pt x="7327" y="22"/>
                  </a:cubicBezTo>
                  <a:cubicBezTo>
                    <a:pt x="8207" y="681"/>
                    <a:pt x="8835" y="831"/>
                    <a:pt x="9833" y="831"/>
                  </a:cubicBezTo>
                  <a:cubicBezTo>
                    <a:pt x="10831" y="831"/>
                    <a:pt x="11491" y="659"/>
                    <a:pt x="12371" y="0"/>
                  </a:cubicBezTo>
                  <a:cubicBezTo>
                    <a:pt x="13744" y="952"/>
                    <a:pt x="17263" y="1753"/>
                    <a:pt x="19760" y="3138"/>
                  </a:cubicBezTo>
                  <a:cubicBezTo>
                    <a:pt x="17192" y="7768"/>
                    <a:pt x="20670" y="8530"/>
                    <a:pt x="18904" y="13243"/>
                  </a:cubicBezTo>
                  <a:cubicBezTo>
                    <a:pt x="17555" y="16841"/>
                    <a:pt x="15453" y="17041"/>
                    <a:pt x="17415" y="21107"/>
                  </a:cubicBezTo>
                  <a:cubicBezTo>
                    <a:pt x="12640" y="21600"/>
                    <a:pt x="6777" y="21585"/>
                    <a:pt x="2043" y="21062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7" name="Shape 15077"/>
            <p:cNvSpPr/>
            <p:nvPr/>
          </p:nvSpPr>
          <p:spPr>
            <a:xfrm>
              <a:off x="228600" y="419100"/>
              <a:ext cx="201588" cy="40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" y="1422"/>
                  </a:moveTo>
                  <a:lnTo>
                    <a:pt x="0" y="7879"/>
                  </a:lnTo>
                  <a:lnTo>
                    <a:pt x="10877" y="21600"/>
                  </a:lnTo>
                  <a:lnTo>
                    <a:pt x="21600" y="7879"/>
                  </a:lnTo>
                  <a:lnTo>
                    <a:pt x="20933" y="1244"/>
                  </a:lnTo>
                  <a:lnTo>
                    <a:pt x="16366" y="0"/>
                  </a:lnTo>
                  <a:lnTo>
                    <a:pt x="5306" y="29"/>
                  </a:lnTo>
                  <a:cubicBezTo>
                    <a:pt x="5306" y="29"/>
                    <a:pt x="489" y="1422"/>
                    <a:pt x="489" y="14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8" name="Shape 15078"/>
            <p:cNvSpPr/>
            <p:nvPr/>
          </p:nvSpPr>
          <p:spPr>
            <a:xfrm>
              <a:off x="266700" y="368300"/>
              <a:ext cx="101390" cy="10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79" name="Shape 15079"/>
            <p:cNvSpPr/>
            <p:nvPr/>
          </p:nvSpPr>
          <p:spPr>
            <a:xfrm>
              <a:off x="165099" y="50800"/>
              <a:ext cx="310948" cy="38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extrusionOk="0">
                  <a:moveTo>
                    <a:pt x="10657" y="21600"/>
                  </a:moveTo>
                  <a:cubicBezTo>
                    <a:pt x="14126" y="21600"/>
                    <a:pt x="17339" y="18359"/>
                    <a:pt x="19033" y="14388"/>
                  </a:cubicBezTo>
                  <a:cubicBezTo>
                    <a:pt x="19132" y="14471"/>
                    <a:pt x="19243" y="14524"/>
                    <a:pt x="19367" y="14541"/>
                  </a:cubicBezTo>
                  <a:cubicBezTo>
                    <a:pt x="20058" y="14635"/>
                    <a:pt x="20848" y="13575"/>
                    <a:pt x="21134" y="12174"/>
                  </a:cubicBezTo>
                  <a:cubicBezTo>
                    <a:pt x="21418" y="10774"/>
                    <a:pt x="21090" y="9562"/>
                    <a:pt x="20399" y="9469"/>
                  </a:cubicBezTo>
                  <a:cubicBezTo>
                    <a:pt x="20351" y="9462"/>
                    <a:pt x="20301" y="9462"/>
                    <a:pt x="20251" y="9467"/>
                  </a:cubicBezTo>
                  <a:cubicBezTo>
                    <a:pt x="20590" y="4546"/>
                    <a:pt x="18093" y="0"/>
                    <a:pt x="10657" y="0"/>
                  </a:cubicBezTo>
                  <a:cubicBezTo>
                    <a:pt x="3214" y="0"/>
                    <a:pt x="719" y="4552"/>
                    <a:pt x="1062" y="9478"/>
                  </a:cubicBezTo>
                  <a:cubicBezTo>
                    <a:pt x="986" y="9462"/>
                    <a:pt x="912" y="9459"/>
                    <a:pt x="837" y="9469"/>
                  </a:cubicBezTo>
                  <a:cubicBezTo>
                    <a:pt x="147" y="9562"/>
                    <a:pt x="-182" y="10774"/>
                    <a:pt x="102" y="12174"/>
                  </a:cubicBezTo>
                  <a:cubicBezTo>
                    <a:pt x="387" y="13575"/>
                    <a:pt x="1177" y="14635"/>
                    <a:pt x="1868" y="14541"/>
                  </a:cubicBezTo>
                  <a:cubicBezTo>
                    <a:pt x="2015" y="14521"/>
                    <a:pt x="2146" y="14450"/>
                    <a:pt x="2258" y="14337"/>
                  </a:cubicBezTo>
                  <a:cubicBezTo>
                    <a:pt x="3946" y="18331"/>
                    <a:pt x="7171" y="21600"/>
                    <a:pt x="10657" y="2160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0" name="Shape 15080"/>
            <p:cNvSpPr/>
            <p:nvPr/>
          </p:nvSpPr>
          <p:spPr>
            <a:xfrm>
              <a:off x="304800" y="469900"/>
              <a:ext cx="47370" cy="7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0" y="21600"/>
                  </a:moveTo>
                  <a:lnTo>
                    <a:pt x="21600" y="17170"/>
                  </a:lnTo>
                  <a:lnTo>
                    <a:pt x="10711" y="0"/>
                  </a:lnTo>
                  <a:lnTo>
                    <a:pt x="0" y="16896"/>
                  </a:lnTo>
                  <a:lnTo>
                    <a:pt x="3418" y="21600"/>
                  </a:lnTo>
                  <a:cubicBezTo>
                    <a:pt x="8403" y="21600"/>
                    <a:pt x="13392" y="21600"/>
                    <a:pt x="1838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1" name="Shape 15081"/>
            <p:cNvSpPr/>
            <p:nvPr/>
          </p:nvSpPr>
          <p:spPr>
            <a:xfrm>
              <a:off x="241300" y="419100"/>
              <a:ext cx="81632" cy="15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8" y="0"/>
                  </a:moveTo>
                  <a:lnTo>
                    <a:pt x="21600" y="7763"/>
                  </a:lnTo>
                  <a:lnTo>
                    <a:pt x="11942" y="21600"/>
                  </a:lnTo>
                  <a:lnTo>
                    <a:pt x="0" y="2851"/>
                  </a:lnTo>
                  <a:cubicBezTo>
                    <a:pt x="0" y="2851"/>
                    <a:pt x="8028" y="0"/>
                    <a:pt x="8028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2" name="Shape 15082"/>
            <p:cNvSpPr/>
            <p:nvPr/>
          </p:nvSpPr>
          <p:spPr>
            <a:xfrm>
              <a:off x="165100" y="431800"/>
              <a:ext cx="154459" cy="38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1" y="0"/>
                  </a:moveTo>
                  <a:lnTo>
                    <a:pt x="21600" y="21600"/>
                  </a:lnTo>
                  <a:lnTo>
                    <a:pt x="2882" y="9750"/>
                  </a:lnTo>
                  <a:lnTo>
                    <a:pt x="5341" y="7682"/>
                  </a:lnTo>
                  <a:lnTo>
                    <a:pt x="0" y="5991"/>
                  </a:lnTo>
                  <a:lnTo>
                    <a:pt x="7251" y="651"/>
                  </a:lnTo>
                  <a:cubicBezTo>
                    <a:pt x="7251" y="651"/>
                    <a:pt x="10231" y="0"/>
                    <a:pt x="1023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3" name="Shape 15083"/>
            <p:cNvSpPr/>
            <p:nvPr/>
          </p:nvSpPr>
          <p:spPr>
            <a:xfrm>
              <a:off x="317500" y="419100"/>
              <a:ext cx="82276" cy="15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6" y="0"/>
                  </a:moveTo>
                  <a:lnTo>
                    <a:pt x="0" y="7811"/>
                  </a:lnTo>
                  <a:lnTo>
                    <a:pt x="9580" y="21600"/>
                  </a:lnTo>
                  <a:lnTo>
                    <a:pt x="21600" y="2843"/>
                  </a:lnTo>
                  <a:cubicBezTo>
                    <a:pt x="21600" y="2843"/>
                    <a:pt x="13636" y="0"/>
                    <a:pt x="13636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4" name="Shape 15084"/>
            <p:cNvSpPr/>
            <p:nvPr/>
          </p:nvSpPr>
          <p:spPr>
            <a:xfrm>
              <a:off x="292100" y="571500"/>
              <a:ext cx="66465" cy="24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5" y="0"/>
                  </a:moveTo>
                  <a:lnTo>
                    <a:pt x="16058" y="0"/>
                  </a:lnTo>
                  <a:lnTo>
                    <a:pt x="21600" y="14641"/>
                  </a:lnTo>
                  <a:lnTo>
                    <a:pt x="10593" y="21600"/>
                  </a:lnTo>
                  <a:lnTo>
                    <a:pt x="0" y="14641"/>
                  </a:lnTo>
                  <a:cubicBezTo>
                    <a:pt x="0" y="14641"/>
                    <a:pt x="5395" y="0"/>
                    <a:pt x="5395" y="0"/>
                  </a:cubicBezTo>
                  <a:close/>
                </a:path>
              </a:pathLst>
            </a:custGeom>
            <a:solidFill>
              <a:srgbClr val="FA9F3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5" name="Shape 15085"/>
            <p:cNvSpPr/>
            <p:nvPr/>
          </p:nvSpPr>
          <p:spPr>
            <a:xfrm>
              <a:off x="241300" y="419100"/>
              <a:ext cx="81621" cy="12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9" y="0"/>
                  </a:moveTo>
                  <a:lnTo>
                    <a:pt x="21600" y="9224"/>
                  </a:lnTo>
                  <a:lnTo>
                    <a:pt x="11732" y="21600"/>
                  </a:lnTo>
                  <a:lnTo>
                    <a:pt x="0" y="3388"/>
                  </a:lnTo>
                  <a:cubicBezTo>
                    <a:pt x="0" y="3388"/>
                    <a:pt x="8029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6" name="Shape 15086"/>
            <p:cNvSpPr/>
            <p:nvPr/>
          </p:nvSpPr>
          <p:spPr>
            <a:xfrm>
              <a:off x="190500" y="431800"/>
              <a:ext cx="139440" cy="38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6" y="0"/>
                  </a:moveTo>
                  <a:lnTo>
                    <a:pt x="21600" y="21600"/>
                  </a:lnTo>
                  <a:lnTo>
                    <a:pt x="2881" y="8805"/>
                  </a:lnTo>
                  <a:lnTo>
                    <a:pt x="5986" y="7216"/>
                  </a:lnTo>
                  <a:lnTo>
                    <a:pt x="0" y="5546"/>
                  </a:lnTo>
                  <a:lnTo>
                    <a:pt x="5704" y="651"/>
                  </a:lnTo>
                  <a:cubicBezTo>
                    <a:pt x="5704" y="651"/>
                    <a:pt x="9006" y="0"/>
                    <a:pt x="9006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7" name="Shape 15087"/>
            <p:cNvSpPr/>
            <p:nvPr/>
          </p:nvSpPr>
          <p:spPr>
            <a:xfrm>
              <a:off x="317500" y="431800"/>
              <a:ext cx="154458" cy="3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5" y="0"/>
                  </a:moveTo>
                  <a:lnTo>
                    <a:pt x="0" y="21600"/>
                  </a:lnTo>
                  <a:lnTo>
                    <a:pt x="18717" y="9775"/>
                  </a:lnTo>
                  <a:lnTo>
                    <a:pt x="16259" y="7712"/>
                  </a:lnTo>
                  <a:lnTo>
                    <a:pt x="21600" y="6024"/>
                  </a:lnTo>
                  <a:lnTo>
                    <a:pt x="15865" y="773"/>
                  </a:lnTo>
                  <a:cubicBezTo>
                    <a:pt x="15865" y="773"/>
                    <a:pt x="11645" y="0"/>
                    <a:pt x="11645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8" name="Shape 15088"/>
            <p:cNvSpPr/>
            <p:nvPr/>
          </p:nvSpPr>
          <p:spPr>
            <a:xfrm>
              <a:off x="317500" y="431800"/>
              <a:ext cx="139434" cy="3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0" y="0"/>
                  </a:moveTo>
                  <a:lnTo>
                    <a:pt x="0" y="21600"/>
                  </a:lnTo>
                  <a:lnTo>
                    <a:pt x="18718" y="8832"/>
                  </a:lnTo>
                  <a:lnTo>
                    <a:pt x="15614" y="7247"/>
                  </a:lnTo>
                  <a:lnTo>
                    <a:pt x="21600" y="5581"/>
                  </a:lnTo>
                  <a:lnTo>
                    <a:pt x="17575" y="773"/>
                  </a:lnTo>
                  <a:cubicBezTo>
                    <a:pt x="17575" y="773"/>
                    <a:pt x="12900" y="0"/>
                    <a:pt x="12900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89" name="Shape 15089"/>
            <p:cNvSpPr/>
            <p:nvPr/>
          </p:nvSpPr>
          <p:spPr>
            <a:xfrm>
              <a:off x="317500" y="419100"/>
              <a:ext cx="82276" cy="12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6" y="0"/>
                  </a:moveTo>
                  <a:lnTo>
                    <a:pt x="0" y="9276"/>
                  </a:lnTo>
                  <a:lnTo>
                    <a:pt x="9790" y="21600"/>
                  </a:lnTo>
                  <a:lnTo>
                    <a:pt x="21600" y="3375"/>
                  </a:lnTo>
                  <a:cubicBezTo>
                    <a:pt x="21600" y="3375"/>
                    <a:pt x="13636" y="0"/>
                    <a:pt x="136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0" name="Shape 15090"/>
            <p:cNvSpPr/>
            <p:nvPr/>
          </p:nvSpPr>
          <p:spPr>
            <a:xfrm>
              <a:off x="304800" y="533400"/>
              <a:ext cx="43382" cy="4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0" h="21600" extrusionOk="0">
                  <a:moveTo>
                    <a:pt x="2405" y="0"/>
                  </a:moveTo>
                  <a:lnTo>
                    <a:pt x="17335" y="0"/>
                  </a:lnTo>
                  <a:cubicBezTo>
                    <a:pt x="20670" y="7918"/>
                    <a:pt x="20410" y="14841"/>
                    <a:pt x="17335" y="21600"/>
                  </a:cubicBezTo>
                  <a:lnTo>
                    <a:pt x="2405" y="21600"/>
                  </a:lnTo>
                  <a:cubicBezTo>
                    <a:pt x="-670" y="14841"/>
                    <a:pt x="-930" y="7918"/>
                    <a:pt x="2405" y="0"/>
                  </a:cubicBezTo>
                  <a:close/>
                </a:path>
              </a:pathLst>
            </a:custGeom>
            <a:solidFill>
              <a:srgbClr val="FA9F3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1" name="Shape 15091"/>
            <p:cNvSpPr/>
            <p:nvPr/>
          </p:nvSpPr>
          <p:spPr>
            <a:xfrm>
              <a:off x="317500" y="812800"/>
              <a:ext cx="13362" cy="11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21595"/>
                  </a:moveTo>
                  <a:cubicBezTo>
                    <a:pt x="1393" y="16156"/>
                    <a:pt x="4869" y="9692"/>
                    <a:pt x="10523" y="0"/>
                  </a:cubicBezTo>
                  <a:cubicBezTo>
                    <a:pt x="16157" y="9694"/>
                    <a:pt x="19906" y="16161"/>
                    <a:pt x="21600" y="21596"/>
                  </a:cubicBezTo>
                  <a:cubicBezTo>
                    <a:pt x="14382" y="21600"/>
                    <a:pt x="7197" y="21599"/>
                    <a:pt x="0" y="21595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2" name="Shape 15092"/>
            <p:cNvSpPr/>
            <p:nvPr/>
          </p:nvSpPr>
          <p:spPr>
            <a:xfrm>
              <a:off x="444500" y="228599"/>
              <a:ext cx="39244" cy="7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0531" extrusionOk="0">
                  <a:moveTo>
                    <a:pt x="13496" y="57"/>
                  </a:moveTo>
                  <a:cubicBezTo>
                    <a:pt x="18237" y="655"/>
                    <a:pt x="20276" y="5708"/>
                    <a:pt x="18054" y="11340"/>
                  </a:cubicBezTo>
                  <a:cubicBezTo>
                    <a:pt x="15838" y="16977"/>
                    <a:pt x="10195" y="21067"/>
                    <a:pt x="5457" y="20474"/>
                  </a:cubicBezTo>
                  <a:cubicBezTo>
                    <a:pt x="716" y="19879"/>
                    <a:pt x="-1324" y="14826"/>
                    <a:pt x="898" y="9190"/>
                  </a:cubicBezTo>
                  <a:cubicBezTo>
                    <a:pt x="3118" y="3555"/>
                    <a:pt x="8758" y="-533"/>
                    <a:pt x="13496" y="57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3" name="Shape 15093"/>
            <p:cNvSpPr/>
            <p:nvPr/>
          </p:nvSpPr>
          <p:spPr>
            <a:xfrm>
              <a:off x="177800" y="50800"/>
              <a:ext cx="287008" cy="21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327" extrusionOk="0">
                  <a:moveTo>
                    <a:pt x="20891" y="17127"/>
                  </a:moveTo>
                  <a:cubicBezTo>
                    <a:pt x="21260" y="8224"/>
                    <a:pt x="18544" y="0"/>
                    <a:pt x="10462" y="0"/>
                  </a:cubicBezTo>
                  <a:cubicBezTo>
                    <a:pt x="2373" y="0"/>
                    <a:pt x="-340" y="8236"/>
                    <a:pt x="33" y="17145"/>
                  </a:cubicBezTo>
                  <a:cubicBezTo>
                    <a:pt x="687" y="17368"/>
                    <a:pt x="1368" y="18997"/>
                    <a:pt x="1669" y="21117"/>
                  </a:cubicBezTo>
                  <a:cubicBezTo>
                    <a:pt x="2197" y="21600"/>
                    <a:pt x="2579" y="21318"/>
                    <a:pt x="2579" y="19524"/>
                  </a:cubicBezTo>
                  <a:cubicBezTo>
                    <a:pt x="2579" y="14226"/>
                    <a:pt x="3061" y="9531"/>
                    <a:pt x="5619" y="8411"/>
                  </a:cubicBezTo>
                  <a:cubicBezTo>
                    <a:pt x="8053" y="7346"/>
                    <a:pt x="8590" y="9684"/>
                    <a:pt x="10447" y="9684"/>
                  </a:cubicBezTo>
                  <a:cubicBezTo>
                    <a:pt x="12306" y="9684"/>
                    <a:pt x="12891" y="7482"/>
                    <a:pt x="15275" y="8411"/>
                  </a:cubicBezTo>
                  <a:cubicBezTo>
                    <a:pt x="17750" y="9377"/>
                    <a:pt x="18316" y="14226"/>
                    <a:pt x="18316" y="19524"/>
                  </a:cubicBezTo>
                  <a:cubicBezTo>
                    <a:pt x="18316" y="21246"/>
                    <a:pt x="18668" y="21575"/>
                    <a:pt x="19162" y="21173"/>
                  </a:cubicBezTo>
                  <a:cubicBezTo>
                    <a:pt x="19471" y="18934"/>
                    <a:pt x="20206" y="17230"/>
                    <a:pt x="20891" y="17127"/>
                  </a:cubicBezTo>
                  <a:close/>
                </a:path>
              </a:pathLst>
            </a:custGeom>
            <a:solidFill>
              <a:srgbClr val="AA8B3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4" name="Shape 15094"/>
            <p:cNvSpPr/>
            <p:nvPr/>
          </p:nvSpPr>
          <p:spPr>
            <a:xfrm>
              <a:off x="152399" y="76200"/>
              <a:ext cx="236719" cy="21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17979" extrusionOk="0">
                  <a:moveTo>
                    <a:pt x="19880" y="0"/>
                  </a:moveTo>
                  <a:cubicBezTo>
                    <a:pt x="19320" y="4201"/>
                    <a:pt x="5267" y="17266"/>
                    <a:pt x="134" y="17979"/>
                  </a:cubicBezTo>
                  <a:cubicBezTo>
                    <a:pt x="-1459" y="-3621"/>
                    <a:pt x="11679" y="5347"/>
                    <a:pt x="12963" y="983"/>
                  </a:cubicBezTo>
                  <a:cubicBezTo>
                    <a:pt x="13269" y="-58"/>
                    <a:pt x="20141" y="904"/>
                    <a:pt x="19880" y="0"/>
                  </a:cubicBezTo>
                  <a:close/>
                </a:path>
              </a:pathLst>
            </a:custGeom>
            <a:solidFill>
              <a:srgbClr val="AA8B3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5" name="Shape 15095"/>
            <p:cNvSpPr/>
            <p:nvPr/>
          </p:nvSpPr>
          <p:spPr>
            <a:xfrm>
              <a:off x="292100" y="76200"/>
              <a:ext cx="189782" cy="22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2" h="21155" extrusionOk="0">
                  <a:moveTo>
                    <a:pt x="17" y="1388"/>
                  </a:moveTo>
                  <a:cubicBezTo>
                    <a:pt x="-389" y="6150"/>
                    <a:pt x="12916" y="19131"/>
                    <a:pt x="18842" y="21155"/>
                  </a:cubicBezTo>
                  <a:cubicBezTo>
                    <a:pt x="21077" y="3741"/>
                    <a:pt x="16242" y="1475"/>
                    <a:pt x="12938" y="63"/>
                  </a:cubicBezTo>
                  <a:cubicBezTo>
                    <a:pt x="11750" y="-445"/>
                    <a:pt x="-523" y="2322"/>
                    <a:pt x="17" y="1388"/>
                  </a:cubicBezTo>
                  <a:close/>
                </a:path>
              </a:pathLst>
            </a:custGeom>
            <a:solidFill>
              <a:srgbClr val="AA8B3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6" name="Shape 15096"/>
            <p:cNvSpPr/>
            <p:nvPr/>
          </p:nvSpPr>
          <p:spPr>
            <a:xfrm>
              <a:off x="76200" y="571500"/>
              <a:ext cx="507932" cy="30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6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994" y="21600"/>
                  </a:lnTo>
                  <a:cubicBezTo>
                    <a:pt x="1994" y="21600"/>
                    <a:pt x="19606" y="21600"/>
                    <a:pt x="19606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7" name="Shape 15097"/>
            <p:cNvSpPr/>
            <p:nvPr/>
          </p:nvSpPr>
          <p:spPr>
            <a:xfrm>
              <a:off x="0" y="863600"/>
              <a:ext cx="657554" cy="7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8" name="Shape 15098"/>
            <p:cNvSpPr/>
            <p:nvPr/>
          </p:nvSpPr>
          <p:spPr>
            <a:xfrm>
              <a:off x="165100" y="38100"/>
              <a:ext cx="325978" cy="17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" y="20145"/>
                  </a:moveTo>
                  <a:cubicBezTo>
                    <a:pt x="1560" y="20949"/>
                    <a:pt x="1211" y="21600"/>
                    <a:pt x="780" y="21600"/>
                  </a:cubicBezTo>
                  <a:cubicBezTo>
                    <a:pt x="349" y="21600"/>
                    <a:pt x="0" y="20949"/>
                    <a:pt x="0" y="20145"/>
                  </a:cubicBezTo>
                  <a:cubicBezTo>
                    <a:pt x="0" y="14603"/>
                    <a:pt x="1215" y="9567"/>
                    <a:pt x="3172" y="5917"/>
                  </a:cubicBezTo>
                  <a:cubicBezTo>
                    <a:pt x="5128" y="2267"/>
                    <a:pt x="7829" y="0"/>
                    <a:pt x="10800" y="0"/>
                  </a:cubicBezTo>
                  <a:cubicBezTo>
                    <a:pt x="13771" y="0"/>
                    <a:pt x="16471" y="2267"/>
                    <a:pt x="18428" y="5917"/>
                  </a:cubicBezTo>
                  <a:cubicBezTo>
                    <a:pt x="20385" y="9567"/>
                    <a:pt x="21600" y="14604"/>
                    <a:pt x="21600" y="20145"/>
                  </a:cubicBezTo>
                  <a:cubicBezTo>
                    <a:pt x="21600" y="20949"/>
                    <a:pt x="21251" y="21600"/>
                    <a:pt x="20820" y="21600"/>
                  </a:cubicBezTo>
                  <a:cubicBezTo>
                    <a:pt x="20389" y="21600"/>
                    <a:pt x="20040" y="20949"/>
                    <a:pt x="20040" y="20145"/>
                  </a:cubicBezTo>
                  <a:cubicBezTo>
                    <a:pt x="20040" y="15407"/>
                    <a:pt x="19000" y="11098"/>
                    <a:pt x="17325" y="7974"/>
                  </a:cubicBezTo>
                  <a:cubicBezTo>
                    <a:pt x="15650" y="4850"/>
                    <a:pt x="13340" y="2910"/>
                    <a:pt x="10800" y="2910"/>
                  </a:cubicBezTo>
                  <a:cubicBezTo>
                    <a:pt x="8260" y="2910"/>
                    <a:pt x="5950" y="4850"/>
                    <a:pt x="4275" y="7974"/>
                  </a:cubicBezTo>
                  <a:cubicBezTo>
                    <a:pt x="2600" y="11098"/>
                    <a:pt x="1560" y="15407"/>
                    <a:pt x="1560" y="20145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099" name="Shape 15099"/>
            <p:cNvSpPr/>
            <p:nvPr/>
          </p:nvSpPr>
          <p:spPr>
            <a:xfrm>
              <a:off x="139700" y="177800"/>
              <a:ext cx="71518" cy="1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3" y="0"/>
                  </a:moveTo>
                  <a:cubicBezTo>
                    <a:pt x="16759" y="0"/>
                    <a:pt x="19276" y="240"/>
                    <a:pt x="21600" y="679"/>
                  </a:cubicBezTo>
                  <a:lnTo>
                    <a:pt x="21600" y="20921"/>
                  </a:lnTo>
                  <a:cubicBezTo>
                    <a:pt x="19276" y="21360"/>
                    <a:pt x="16759" y="21600"/>
                    <a:pt x="14133" y="21600"/>
                  </a:cubicBezTo>
                  <a:cubicBezTo>
                    <a:pt x="8713" y="21600"/>
                    <a:pt x="3766" y="20579"/>
                    <a:pt x="0" y="18898"/>
                  </a:cubicBezTo>
                  <a:lnTo>
                    <a:pt x="0" y="2702"/>
                  </a:lnTo>
                  <a:cubicBezTo>
                    <a:pt x="3766" y="1020"/>
                    <a:pt x="8713" y="0"/>
                    <a:pt x="14133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0" name="Shape 15100"/>
            <p:cNvSpPr/>
            <p:nvPr/>
          </p:nvSpPr>
          <p:spPr>
            <a:xfrm>
              <a:off x="444500" y="177800"/>
              <a:ext cx="75219" cy="1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68" y="0"/>
                  </a:moveTo>
                  <a:cubicBezTo>
                    <a:pt x="4840" y="0"/>
                    <a:pt x="2326" y="240"/>
                    <a:pt x="0" y="679"/>
                  </a:cubicBezTo>
                  <a:lnTo>
                    <a:pt x="0" y="20921"/>
                  </a:lnTo>
                  <a:cubicBezTo>
                    <a:pt x="2326" y="21360"/>
                    <a:pt x="4840" y="21600"/>
                    <a:pt x="7468" y="21600"/>
                  </a:cubicBezTo>
                  <a:cubicBezTo>
                    <a:pt x="12887" y="21600"/>
                    <a:pt x="17836" y="20579"/>
                    <a:pt x="21600" y="18898"/>
                  </a:cubicBezTo>
                  <a:lnTo>
                    <a:pt x="21600" y="2702"/>
                  </a:lnTo>
                  <a:cubicBezTo>
                    <a:pt x="17836" y="1020"/>
                    <a:pt x="12887" y="0"/>
                    <a:pt x="7468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1" name="Shape 15101"/>
            <p:cNvSpPr/>
            <p:nvPr/>
          </p:nvSpPr>
          <p:spPr>
            <a:xfrm>
              <a:off x="889000" y="825500"/>
              <a:ext cx="237896" cy="49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466" extrusionOk="0">
                  <a:moveTo>
                    <a:pt x="21215" y="17133"/>
                  </a:moveTo>
                  <a:cubicBezTo>
                    <a:pt x="19439" y="10676"/>
                    <a:pt x="17746" y="4029"/>
                    <a:pt x="16373" y="1225"/>
                  </a:cubicBezTo>
                  <a:cubicBezTo>
                    <a:pt x="15219" y="-1134"/>
                    <a:pt x="6369" y="517"/>
                    <a:pt x="17" y="1212"/>
                  </a:cubicBezTo>
                  <a:cubicBezTo>
                    <a:pt x="11" y="1213"/>
                    <a:pt x="-1" y="1219"/>
                    <a:pt x="1" y="1225"/>
                  </a:cubicBezTo>
                  <a:lnTo>
                    <a:pt x="3909" y="20466"/>
                  </a:lnTo>
                  <a:cubicBezTo>
                    <a:pt x="8698" y="20170"/>
                    <a:pt x="12416" y="19982"/>
                    <a:pt x="16742" y="19381"/>
                  </a:cubicBezTo>
                  <a:cubicBezTo>
                    <a:pt x="17710" y="19247"/>
                    <a:pt x="21599" y="18526"/>
                    <a:pt x="21215" y="1713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2" name="Shape 15102"/>
            <p:cNvSpPr/>
            <p:nvPr/>
          </p:nvSpPr>
          <p:spPr>
            <a:xfrm>
              <a:off x="444499" y="812799"/>
              <a:ext cx="230954" cy="50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0237" extrusionOk="0">
                  <a:moveTo>
                    <a:pt x="4935" y="1454"/>
                  </a:moveTo>
                  <a:cubicBezTo>
                    <a:pt x="3428" y="4402"/>
                    <a:pt x="1778" y="10861"/>
                    <a:pt x="37" y="16895"/>
                  </a:cubicBezTo>
                  <a:cubicBezTo>
                    <a:pt x="-409" y="18441"/>
                    <a:pt x="3291" y="19105"/>
                    <a:pt x="4489" y="19241"/>
                  </a:cubicBezTo>
                  <a:cubicBezTo>
                    <a:pt x="8758" y="19722"/>
                    <a:pt x="12437" y="19959"/>
                    <a:pt x="17173" y="20237"/>
                  </a:cubicBezTo>
                  <a:lnTo>
                    <a:pt x="21189" y="1500"/>
                  </a:lnTo>
                  <a:cubicBezTo>
                    <a:pt x="21191" y="1495"/>
                    <a:pt x="21178" y="1488"/>
                    <a:pt x="21172" y="1488"/>
                  </a:cubicBezTo>
                  <a:cubicBezTo>
                    <a:pt x="12925" y="632"/>
                    <a:pt x="6373" y="-1363"/>
                    <a:pt x="4935" y="1454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3" name="Shape 15103"/>
            <p:cNvSpPr/>
            <p:nvPr/>
          </p:nvSpPr>
          <p:spPr>
            <a:xfrm>
              <a:off x="774700" y="1193800"/>
              <a:ext cx="19321" cy="13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0" h="21598" extrusionOk="0">
                  <a:moveTo>
                    <a:pt x="415" y="21591"/>
                  </a:moveTo>
                  <a:cubicBezTo>
                    <a:pt x="6214" y="21597"/>
                    <a:pt x="11997" y="21600"/>
                    <a:pt x="17777" y="21596"/>
                  </a:cubicBezTo>
                  <a:cubicBezTo>
                    <a:pt x="19909" y="16336"/>
                    <a:pt x="13511" y="2317"/>
                    <a:pt x="9110" y="0"/>
                  </a:cubicBezTo>
                  <a:cubicBezTo>
                    <a:pt x="4691" y="1855"/>
                    <a:pt x="-1691" y="16055"/>
                    <a:pt x="415" y="21591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4" name="Shape 15104"/>
            <p:cNvSpPr/>
            <p:nvPr/>
          </p:nvSpPr>
          <p:spPr>
            <a:xfrm>
              <a:off x="495300" y="736600"/>
              <a:ext cx="574265" cy="59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2349" y="20775"/>
                  </a:moveTo>
                  <a:cubicBezTo>
                    <a:pt x="3273" y="18220"/>
                    <a:pt x="1165" y="6261"/>
                    <a:pt x="0" y="4061"/>
                  </a:cubicBezTo>
                  <a:cubicBezTo>
                    <a:pt x="663" y="1804"/>
                    <a:pt x="6829" y="1305"/>
                    <a:pt x="8471" y="22"/>
                  </a:cubicBezTo>
                  <a:cubicBezTo>
                    <a:pt x="9249" y="679"/>
                    <a:pt x="9804" y="828"/>
                    <a:pt x="10687" y="828"/>
                  </a:cubicBezTo>
                  <a:cubicBezTo>
                    <a:pt x="11570" y="828"/>
                    <a:pt x="12154" y="657"/>
                    <a:pt x="12931" y="0"/>
                  </a:cubicBezTo>
                  <a:cubicBezTo>
                    <a:pt x="14146" y="949"/>
                    <a:pt x="20512" y="1689"/>
                    <a:pt x="21600" y="3948"/>
                  </a:cubicBezTo>
                  <a:cubicBezTo>
                    <a:pt x="20361" y="6467"/>
                    <a:pt x="18088" y="18465"/>
                    <a:pt x="19072" y="20763"/>
                  </a:cubicBezTo>
                  <a:cubicBezTo>
                    <a:pt x="14926" y="21545"/>
                    <a:pt x="6615" y="21600"/>
                    <a:pt x="2349" y="20775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5" name="Shape 15105"/>
            <p:cNvSpPr/>
            <p:nvPr/>
          </p:nvSpPr>
          <p:spPr>
            <a:xfrm>
              <a:off x="723900" y="685800"/>
              <a:ext cx="116496" cy="12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6" name="Shape 15106"/>
            <p:cNvSpPr/>
            <p:nvPr/>
          </p:nvSpPr>
          <p:spPr>
            <a:xfrm>
              <a:off x="774700" y="1193800"/>
              <a:ext cx="15357" cy="13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21595"/>
                  </a:moveTo>
                  <a:cubicBezTo>
                    <a:pt x="1400" y="16157"/>
                    <a:pt x="4869" y="9694"/>
                    <a:pt x="10506" y="0"/>
                  </a:cubicBezTo>
                  <a:cubicBezTo>
                    <a:pt x="16149" y="9695"/>
                    <a:pt x="19890" y="16161"/>
                    <a:pt x="21600" y="21596"/>
                  </a:cubicBezTo>
                  <a:cubicBezTo>
                    <a:pt x="14409" y="21600"/>
                    <a:pt x="7202" y="21600"/>
                    <a:pt x="0" y="21595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7" name="Shape 15107"/>
            <p:cNvSpPr/>
            <p:nvPr/>
          </p:nvSpPr>
          <p:spPr>
            <a:xfrm>
              <a:off x="647700" y="736600"/>
              <a:ext cx="259371" cy="46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90" y="0"/>
                  </a:moveTo>
                  <a:lnTo>
                    <a:pt x="4610" y="0"/>
                  </a:lnTo>
                  <a:lnTo>
                    <a:pt x="0" y="1645"/>
                  </a:lnTo>
                  <a:lnTo>
                    <a:pt x="1083" y="7189"/>
                  </a:lnTo>
                  <a:lnTo>
                    <a:pt x="1033" y="7919"/>
                  </a:lnTo>
                  <a:lnTo>
                    <a:pt x="10746" y="21600"/>
                  </a:lnTo>
                  <a:lnTo>
                    <a:pt x="10867" y="21427"/>
                  </a:lnTo>
                  <a:lnTo>
                    <a:pt x="10869" y="21430"/>
                  </a:lnTo>
                  <a:lnTo>
                    <a:pt x="20395" y="7817"/>
                  </a:lnTo>
                  <a:lnTo>
                    <a:pt x="21600" y="1645"/>
                  </a:lnTo>
                  <a:cubicBezTo>
                    <a:pt x="21600" y="1645"/>
                    <a:pt x="16990" y="0"/>
                    <a:pt x="169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8" name="Shape 15108"/>
            <p:cNvSpPr/>
            <p:nvPr/>
          </p:nvSpPr>
          <p:spPr>
            <a:xfrm>
              <a:off x="711200" y="685800"/>
              <a:ext cx="147362" cy="12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09" name="Shape 15109"/>
            <p:cNvSpPr/>
            <p:nvPr/>
          </p:nvSpPr>
          <p:spPr>
            <a:xfrm>
              <a:off x="609600" y="317500"/>
              <a:ext cx="355453" cy="4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extrusionOk="0">
                  <a:moveTo>
                    <a:pt x="10657" y="21600"/>
                  </a:moveTo>
                  <a:cubicBezTo>
                    <a:pt x="14127" y="21600"/>
                    <a:pt x="17338" y="18359"/>
                    <a:pt x="19032" y="14388"/>
                  </a:cubicBezTo>
                  <a:cubicBezTo>
                    <a:pt x="19132" y="14471"/>
                    <a:pt x="19243" y="14524"/>
                    <a:pt x="19367" y="14540"/>
                  </a:cubicBezTo>
                  <a:cubicBezTo>
                    <a:pt x="20057" y="14635"/>
                    <a:pt x="20849" y="13575"/>
                    <a:pt x="21133" y="12174"/>
                  </a:cubicBezTo>
                  <a:cubicBezTo>
                    <a:pt x="21418" y="10773"/>
                    <a:pt x="21089" y="9562"/>
                    <a:pt x="20399" y="9469"/>
                  </a:cubicBezTo>
                  <a:cubicBezTo>
                    <a:pt x="20350" y="9462"/>
                    <a:pt x="20301" y="9461"/>
                    <a:pt x="20251" y="9465"/>
                  </a:cubicBezTo>
                  <a:cubicBezTo>
                    <a:pt x="20590" y="4545"/>
                    <a:pt x="18093" y="0"/>
                    <a:pt x="10657" y="0"/>
                  </a:cubicBezTo>
                  <a:cubicBezTo>
                    <a:pt x="3214" y="0"/>
                    <a:pt x="719" y="4553"/>
                    <a:pt x="1063" y="9477"/>
                  </a:cubicBezTo>
                  <a:cubicBezTo>
                    <a:pt x="987" y="9461"/>
                    <a:pt x="912" y="9458"/>
                    <a:pt x="837" y="9469"/>
                  </a:cubicBezTo>
                  <a:cubicBezTo>
                    <a:pt x="147" y="9562"/>
                    <a:pt x="-182" y="10773"/>
                    <a:pt x="102" y="12174"/>
                  </a:cubicBezTo>
                  <a:cubicBezTo>
                    <a:pt x="387" y="13575"/>
                    <a:pt x="1178" y="14635"/>
                    <a:pt x="1868" y="14540"/>
                  </a:cubicBezTo>
                  <a:cubicBezTo>
                    <a:pt x="2015" y="14520"/>
                    <a:pt x="2147" y="14450"/>
                    <a:pt x="2258" y="14337"/>
                  </a:cubicBezTo>
                  <a:cubicBezTo>
                    <a:pt x="3946" y="18331"/>
                    <a:pt x="7172" y="21600"/>
                    <a:pt x="10657" y="2160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0" name="Shape 15110"/>
            <p:cNvSpPr/>
            <p:nvPr/>
          </p:nvSpPr>
          <p:spPr>
            <a:xfrm>
              <a:off x="622300" y="317500"/>
              <a:ext cx="322243" cy="24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26" extrusionOk="0">
                  <a:moveTo>
                    <a:pt x="10464" y="0"/>
                  </a:moveTo>
                  <a:cubicBezTo>
                    <a:pt x="2374" y="0"/>
                    <a:pt x="-339" y="8237"/>
                    <a:pt x="34" y="17146"/>
                  </a:cubicBezTo>
                  <a:cubicBezTo>
                    <a:pt x="688" y="17367"/>
                    <a:pt x="1370" y="18997"/>
                    <a:pt x="1671" y="21117"/>
                  </a:cubicBezTo>
                  <a:cubicBezTo>
                    <a:pt x="2198" y="21600"/>
                    <a:pt x="2581" y="21318"/>
                    <a:pt x="2581" y="19523"/>
                  </a:cubicBezTo>
                  <a:cubicBezTo>
                    <a:pt x="2581" y="18490"/>
                    <a:pt x="2600" y="17480"/>
                    <a:pt x="2648" y="16515"/>
                  </a:cubicBezTo>
                  <a:cubicBezTo>
                    <a:pt x="3712" y="16044"/>
                    <a:pt x="5974" y="12449"/>
                    <a:pt x="7506" y="9263"/>
                  </a:cubicBezTo>
                  <a:cubicBezTo>
                    <a:pt x="10815" y="12228"/>
                    <a:pt x="15596" y="15557"/>
                    <a:pt x="18235" y="16386"/>
                  </a:cubicBezTo>
                  <a:cubicBezTo>
                    <a:pt x="18292" y="17395"/>
                    <a:pt x="18318" y="18449"/>
                    <a:pt x="18318" y="19523"/>
                  </a:cubicBezTo>
                  <a:cubicBezTo>
                    <a:pt x="18318" y="21246"/>
                    <a:pt x="18669" y="21575"/>
                    <a:pt x="19164" y="21171"/>
                  </a:cubicBezTo>
                  <a:cubicBezTo>
                    <a:pt x="19473" y="18933"/>
                    <a:pt x="20208" y="17230"/>
                    <a:pt x="20893" y="17125"/>
                  </a:cubicBezTo>
                  <a:cubicBezTo>
                    <a:pt x="21261" y="8224"/>
                    <a:pt x="18546" y="0"/>
                    <a:pt x="10464" y="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1" name="Shape 15111"/>
            <p:cNvSpPr/>
            <p:nvPr/>
          </p:nvSpPr>
          <p:spPr>
            <a:xfrm>
              <a:off x="749300" y="800100"/>
              <a:ext cx="75982" cy="40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4" y="6821"/>
                  </a:moveTo>
                  <a:cubicBezTo>
                    <a:pt x="18166" y="6061"/>
                    <a:pt x="18340" y="5281"/>
                    <a:pt x="16242" y="4400"/>
                  </a:cubicBezTo>
                  <a:lnTo>
                    <a:pt x="18356" y="3556"/>
                  </a:lnTo>
                  <a:lnTo>
                    <a:pt x="10594" y="0"/>
                  </a:lnTo>
                  <a:lnTo>
                    <a:pt x="2958" y="3498"/>
                  </a:lnTo>
                  <a:lnTo>
                    <a:pt x="5216" y="4400"/>
                  </a:lnTo>
                  <a:cubicBezTo>
                    <a:pt x="3113" y="5281"/>
                    <a:pt x="3291" y="6062"/>
                    <a:pt x="5335" y="6821"/>
                  </a:cubicBezTo>
                  <a:lnTo>
                    <a:pt x="0" y="16800"/>
                  </a:lnTo>
                  <a:lnTo>
                    <a:pt x="10594" y="21600"/>
                  </a:lnTo>
                  <a:lnTo>
                    <a:pt x="21600" y="16800"/>
                  </a:lnTo>
                  <a:cubicBezTo>
                    <a:pt x="21600" y="16800"/>
                    <a:pt x="16124" y="6821"/>
                    <a:pt x="16124" y="6821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2" name="Shape 15112"/>
            <p:cNvSpPr/>
            <p:nvPr/>
          </p:nvSpPr>
          <p:spPr>
            <a:xfrm>
              <a:off x="673100" y="736600"/>
              <a:ext cx="109016" cy="17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2"/>
                  </a:moveTo>
                  <a:lnTo>
                    <a:pt x="13333" y="21600"/>
                  </a:lnTo>
                  <a:lnTo>
                    <a:pt x="21600" y="7811"/>
                  </a:lnTo>
                  <a:lnTo>
                    <a:pt x="6872" y="0"/>
                  </a:lnTo>
                  <a:cubicBezTo>
                    <a:pt x="6872" y="0"/>
                    <a:pt x="0" y="2842"/>
                    <a:pt x="0" y="2842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3" name="Shape 15113"/>
            <p:cNvSpPr/>
            <p:nvPr/>
          </p:nvSpPr>
          <p:spPr>
            <a:xfrm>
              <a:off x="787400" y="736600"/>
              <a:ext cx="109003" cy="17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8" y="0"/>
                  </a:moveTo>
                  <a:lnTo>
                    <a:pt x="0" y="7811"/>
                  </a:lnTo>
                  <a:lnTo>
                    <a:pt x="8268" y="21600"/>
                  </a:lnTo>
                  <a:lnTo>
                    <a:pt x="21600" y="2842"/>
                  </a:lnTo>
                  <a:cubicBezTo>
                    <a:pt x="21600" y="2842"/>
                    <a:pt x="14728" y="0"/>
                    <a:pt x="14728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4" name="Shape 15114"/>
            <p:cNvSpPr/>
            <p:nvPr/>
          </p:nvSpPr>
          <p:spPr>
            <a:xfrm>
              <a:off x="673100" y="736600"/>
              <a:ext cx="109016" cy="14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75"/>
                  </a:moveTo>
                  <a:lnTo>
                    <a:pt x="13152" y="21600"/>
                  </a:lnTo>
                  <a:lnTo>
                    <a:pt x="21600" y="9275"/>
                  </a:lnTo>
                  <a:lnTo>
                    <a:pt x="6872" y="0"/>
                  </a:lnTo>
                  <a:cubicBezTo>
                    <a:pt x="6872" y="0"/>
                    <a:pt x="0" y="3375"/>
                    <a:pt x="0" y="33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5" name="Shape 15115"/>
            <p:cNvSpPr/>
            <p:nvPr/>
          </p:nvSpPr>
          <p:spPr>
            <a:xfrm>
              <a:off x="787400" y="736600"/>
              <a:ext cx="109003" cy="14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8" y="0"/>
                  </a:moveTo>
                  <a:lnTo>
                    <a:pt x="0" y="9275"/>
                  </a:lnTo>
                  <a:lnTo>
                    <a:pt x="8445" y="21600"/>
                  </a:lnTo>
                  <a:lnTo>
                    <a:pt x="21600" y="3375"/>
                  </a:lnTo>
                  <a:cubicBezTo>
                    <a:pt x="21600" y="3375"/>
                    <a:pt x="14728" y="0"/>
                    <a:pt x="147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6" name="Shape 15116"/>
            <p:cNvSpPr/>
            <p:nvPr/>
          </p:nvSpPr>
          <p:spPr>
            <a:xfrm>
              <a:off x="609600" y="292100"/>
              <a:ext cx="360439" cy="19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" y="20146"/>
                  </a:moveTo>
                  <a:cubicBezTo>
                    <a:pt x="1560" y="20949"/>
                    <a:pt x="1210" y="21600"/>
                    <a:pt x="780" y="21600"/>
                  </a:cubicBezTo>
                  <a:cubicBezTo>
                    <a:pt x="349" y="21600"/>
                    <a:pt x="0" y="20949"/>
                    <a:pt x="0" y="20146"/>
                  </a:cubicBezTo>
                  <a:cubicBezTo>
                    <a:pt x="0" y="14604"/>
                    <a:pt x="1215" y="9567"/>
                    <a:pt x="3171" y="5916"/>
                  </a:cubicBezTo>
                  <a:cubicBezTo>
                    <a:pt x="5128" y="2266"/>
                    <a:pt x="7829" y="0"/>
                    <a:pt x="10800" y="0"/>
                  </a:cubicBezTo>
                  <a:cubicBezTo>
                    <a:pt x="13771" y="0"/>
                    <a:pt x="16471" y="2266"/>
                    <a:pt x="18428" y="5916"/>
                  </a:cubicBezTo>
                  <a:cubicBezTo>
                    <a:pt x="20385" y="9567"/>
                    <a:pt x="21600" y="14604"/>
                    <a:pt x="21600" y="20146"/>
                  </a:cubicBezTo>
                  <a:cubicBezTo>
                    <a:pt x="21600" y="20949"/>
                    <a:pt x="21251" y="21600"/>
                    <a:pt x="20820" y="21600"/>
                  </a:cubicBezTo>
                  <a:cubicBezTo>
                    <a:pt x="20389" y="21600"/>
                    <a:pt x="20040" y="20949"/>
                    <a:pt x="20040" y="20146"/>
                  </a:cubicBezTo>
                  <a:cubicBezTo>
                    <a:pt x="20040" y="15408"/>
                    <a:pt x="19000" y="11099"/>
                    <a:pt x="17325" y="7974"/>
                  </a:cubicBezTo>
                  <a:cubicBezTo>
                    <a:pt x="15650" y="4849"/>
                    <a:pt x="13340" y="2909"/>
                    <a:pt x="10800" y="2909"/>
                  </a:cubicBezTo>
                  <a:cubicBezTo>
                    <a:pt x="8260" y="2909"/>
                    <a:pt x="5949" y="4850"/>
                    <a:pt x="4275" y="7974"/>
                  </a:cubicBezTo>
                  <a:cubicBezTo>
                    <a:pt x="2600" y="11098"/>
                    <a:pt x="1560" y="15408"/>
                    <a:pt x="1560" y="20146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7" name="Shape 15117"/>
            <p:cNvSpPr/>
            <p:nvPr/>
          </p:nvSpPr>
          <p:spPr>
            <a:xfrm>
              <a:off x="584200" y="444500"/>
              <a:ext cx="79078" cy="18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2" y="0"/>
                  </a:moveTo>
                  <a:cubicBezTo>
                    <a:pt x="16761" y="0"/>
                    <a:pt x="19274" y="239"/>
                    <a:pt x="21600" y="679"/>
                  </a:cubicBezTo>
                  <a:lnTo>
                    <a:pt x="21600" y="20922"/>
                  </a:lnTo>
                  <a:cubicBezTo>
                    <a:pt x="19274" y="21360"/>
                    <a:pt x="16761" y="21600"/>
                    <a:pt x="14132" y="21600"/>
                  </a:cubicBezTo>
                  <a:cubicBezTo>
                    <a:pt x="8711" y="21600"/>
                    <a:pt x="3765" y="20580"/>
                    <a:pt x="0" y="18899"/>
                  </a:cubicBezTo>
                  <a:lnTo>
                    <a:pt x="0" y="2702"/>
                  </a:lnTo>
                  <a:cubicBezTo>
                    <a:pt x="3765" y="1021"/>
                    <a:pt x="8711" y="0"/>
                    <a:pt x="14132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8" name="Shape 15118"/>
            <p:cNvSpPr/>
            <p:nvPr/>
          </p:nvSpPr>
          <p:spPr>
            <a:xfrm>
              <a:off x="914400" y="444500"/>
              <a:ext cx="83183" cy="18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69" y="0"/>
                  </a:moveTo>
                  <a:cubicBezTo>
                    <a:pt x="4842" y="0"/>
                    <a:pt x="2327" y="239"/>
                    <a:pt x="0" y="679"/>
                  </a:cubicBezTo>
                  <a:lnTo>
                    <a:pt x="0" y="20922"/>
                  </a:lnTo>
                  <a:cubicBezTo>
                    <a:pt x="2327" y="21360"/>
                    <a:pt x="4842" y="21600"/>
                    <a:pt x="7469" y="21600"/>
                  </a:cubicBezTo>
                  <a:cubicBezTo>
                    <a:pt x="12886" y="21600"/>
                    <a:pt x="17832" y="20580"/>
                    <a:pt x="21600" y="18899"/>
                  </a:cubicBezTo>
                  <a:lnTo>
                    <a:pt x="21600" y="2702"/>
                  </a:lnTo>
                  <a:cubicBezTo>
                    <a:pt x="17832" y="1021"/>
                    <a:pt x="12886" y="0"/>
                    <a:pt x="7469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19" name="Shape 15119"/>
            <p:cNvSpPr/>
            <p:nvPr/>
          </p:nvSpPr>
          <p:spPr>
            <a:xfrm>
              <a:off x="508000" y="914400"/>
              <a:ext cx="576935" cy="34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6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994" y="21600"/>
                  </a:lnTo>
                  <a:cubicBezTo>
                    <a:pt x="1994" y="21600"/>
                    <a:pt x="19606" y="21600"/>
                    <a:pt x="19606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0" name="Shape 15120"/>
            <p:cNvSpPr/>
            <p:nvPr/>
          </p:nvSpPr>
          <p:spPr>
            <a:xfrm>
              <a:off x="419100" y="1257300"/>
              <a:ext cx="746884" cy="7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1" name="Shape 15121"/>
            <p:cNvSpPr/>
            <p:nvPr/>
          </p:nvSpPr>
          <p:spPr>
            <a:xfrm>
              <a:off x="1536699" y="292100"/>
              <a:ext cx="410088" cy="55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6524" y="12225"/>
                  </a:moveTo>
                  <a:cubicBezTo>
                    <a:pt x="16368" y="12172"/>
                    <a:pt x="16243" y="12077"/>
                    <a:pt x="16148" y="11954"/>
                  </a:cubicBezTo>
                  <a:cubicBezTo>
                    <a:pt x="14332" y="14396"/>
                    <a:pt x="11359" y="15972"/>
                    <a:pt x="9778" y="15972"/>
                  </a:cubicBezTo>
                  <a:cubicBezTo>
                    <a:pt x="8196" y="15972"/>
                    <a:pt x="5222" y="14393"/>
                    <a:pt x="3406" y="11948"/>
                  </a:cubicBezTo>
                  <a:cubicBezTo>
                    <a:pt x="3311" y="12075"/>
                    <a:pt x="3184" y="12171"/>
                    <a:pt x="3026" y="12225"/>
                  </a:cubicBezTo>
                  <a:cubicBezTo>
                    <a:pt x="2383" y="12446"/>
                    <a:pt x="1476" y="11905"/>
                    <a:pt x="999" y="11016"/>
                  </a:cubicBezTo>
                  <a:cubicBezTo>
                    <a:pt x="523" y="10127"/>
                    <a:pt x="657" y="9228"/>
                    <a:pt x="1299" y="9007"/>
                  </a:cubicBezTo>
                  <a:cubicBezTo>
                    <a:pt x="1378" y="8980"/>
                    <a:pt x="1461" y="8965"/>
                    <a:pt x="1546" y="8960"/>
                  </a:cubicBezTo>
                  <a:cubicBezTo>
                    <a:pt x="1735" y="9413"/>
                    <a:pt x="2026" y="9870"/>
                    <a:pt x="2453" y="10333"/>
                  </a:cubicBezTo>
                  <a:cubicBezTo>
                    <a:pt x="2536" y="10423"/>
                    <a:pt x="2623" y="10513"/>
                    <a:pt x="2716" y="10603"/>
                  </a:cubicBezTo>
                  <a:cubicBezTo>
                    <a:pt x="2591" y="10167"/>
                    <a:pt x="2465" y="9672"/>
                    <a:pt x="2426" y="9230"/>
                  </a:cubicBezTo>
                  <a:cubicBezTo>
                    <a:pt x="2350" y="8338"/>
                    <a:pt x="2633" y="7659"/>
                    <a:pt x="4018" y="8099"/>
                  </a:cubicBezTo>
                  <a:cubicBezTo>
                    <a:pt x="6091" y="8758"/>
                    <a:pt x="6724" y="8021"/>
                    <a:pt x="8283" y="5526"/>
                  </a:cubicBezTo>
                  <a:cubicBezTo>
                    <a:pt x="9977" y="2813"/>
                    <a:pt x="12478" y="2887"/>
                    <a:pt x="13133" y="4078"/>
                  </a:cubicBezTo>
                  <a:cubicBezTo>
                    <a:pt x="14878" y="6449"/>
                    <a:pt x="17310" y="5937"/>
                    <a:pt x="17095" y="9248"/>
                  </a:cubicBezTo>
                  <a:cubicBezTo>
                    <a:pt x="17066" y="9707"/>
                    <a:pt x="16986" y="10238"/>
                    <a:pt x="16846" y="10862"/>
                  </a:cubicBezTo>
                  <a:cubicBezTo>
                    <a:pt x="16842" y="10878"/>
                    <a:pt x="16839" y="10893"/>
                    <a:pt x="16835" y="10909"/>
                  </a:cubicBezTo>
                  <a:cubicBezTo>
                    <a:pt x="17233" y="10693"/>
                    <a:pt x="17662" y="9949"/>
                    <a:pt x="17901" y="8960"/>
                  </a:cubicBezTo>
                  <a:cubicBezTo>
                    <a:pt x="18023" y="8955"/>
                    <a:pt x="18141" y="8969"/>
                    <a:pt x="18251" y="9007"/>
                  </a:cubicBezTo>
                  <a:cubicBezTo>
                    <a:pt x="18893" y="9228"/>
                    <a:pt x="19027" y="10127"/>
                    <a:pt x="18550" y="11016"/>
                  </a:cubicBezTo>
                  <a:cubicBezTo>
                    <a:pt x="18073" y="11905"/>
                    <a:pt x="17166" y="12446"/>
                    <a:pt x="16524" y="12225"/>
                  </a:cubicBezTo>
                  <a:close/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2" y="927"/>
                    <a:pt x="2525" y="2753"/>
                    <a:pt x="1993" y="4711"/>
                  </a:cubicBezTo>
                  <a:cubicBezTo>
                    <a:pt x="1852" y="4956"/>
                    <a:pt x="1741" y="5194"/>
                    <a:pt x="1666" y="5418"/>
                  </a:cubicBezTo>
                  <a:cubicBezTo>
                    <a:pt x="1414" y="6176"/>
                    <a:pt x="1232" y="6929"/>
                    <a:pt x="1265" y="7687"/>
                  </a:cubicBezTo>
                  <a:cubicBezTo>
                    <a:pt x="1121" y="8105"/>
                    <a:pt x="944" y="8472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rgbClr val="93745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2" name="Shape 15122"/>
            <p:cNvSpPr/>
            <p:nvPr/>
          </p:nvSpPr>
          <p:spPr>
            <a:xfrm>
              <a:off x="1854199" y="825499"/>
              <a:ext cx="201334" cy="49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396" extrusionOk="0">
                  <a:moveTo>
                    <a:pt x="20" y="1383"/>
                  </a:moveTo>
                  <a:cubicBezTo>
                    <a:pt x="7424" y="696"/>
                    <a:pt x="12546" y="-1204"/>
                    <a:pt x="13893" y="1126"/>
                  </a:cubicBezTo>
                  <a:cubicBezTo>
                    <a:pt x="15494" y="3895"/>
                    <a:pt x="19080" y="11020"/>
                    <a:pt x="21152" y="17397"/>
                  </a:cubicBezTo>
                  <a:cubicBezTo>
                    <a:pt x="21599" y="18773"/>
                    <a:pt x="20639" y="19192"/>
                    <a:pt x="19511" y="19325"/>
                  </a:cubicBezTo>
                  <a:cubicBezTo>
                    <a:pt x="14468" y="19918"/>
                    <a:pt x="10136" y="20103"/>
                    <a:pt x="4555" y="20396"/>
                  </a:cubicBezTo>
                  <a:lnTo>
                    <a:pt x="0" y="1395"/>
                  </a:lnTo>
                  <a:cubicBezTo>
                    <a:pt x="-1" y="1390"/>
                    <a:pt x="11" y="1384"/>
                    <a:pt x="20" y="1383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3" name="Shape 15123"/>
            <p:cNvSpPr/>
            <p:nvPr/>
          </p:nvSpPr>
          <p:spPr>
            <a:xfrm>
              <a:off x="1435100" y="825499"/>
              <a:ext cx="201469" cy="497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270" extrusionOk="0">
                  <a:moveTo>
                    <a:pt x="21180" y="1414"/>
                  </a:moveTo>
                  <a:cubicBezTo>
                    <a:pt x="11862" y="553"/>
                    <a:pt x="8763" y="-1330"/>
                    <a:pt x="7135" y="1503"/>
                  </a:cubicBezTo>
                  <a:cubicBezTo>
                    <a:pt x="5432" y="4468"/>
                    <a:pt x="2077" y="11276"/>
                    <a:pt x="107" y="17344"/>
                  </a:cubicBezTo>
                  <a:cubicBezTo>
                    <a:pt x="-399" y="18899"/>
                    <a:pt x="975" y="19132"/>
                    <a:pt x="2330" y="19267"/>
                  </a:cubicBezTo>
                  <a:cubicBezTo>
                    <a:pt x="7153" y="19752"/>
                    <a:pt x="11311" y="19990"/>
                    <a:pt x="16662" y="20270"/>
                  </a:cubicBezTo>
                  <a:lnTo>
                    <a:pt x="21200" y="1426"/>
                  </a:lnTo>
                  <a:cubicBezTo>
                    <a:pt x="21201" y="1420"/>
                    <a:pt x="21187" y="1414"/>
                    <a:pt x="21180" y="1414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4" name="Shape 15124"/>
            <p:cNvSpPr/>
            <p:nvPr/>
          </p:nvSpPr>
          <p:spPr>
            <a:xfrm>
              <a:off x="1524000" y="736600"/>
              <a:ext cx="457697" cy="58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9" h="21466" extrusionOk="0">
                  <a:moveTo>
                    <a:pt x="2042" y="21062"/>
                  </a:moveTo>
                  <a:cubicBezTo>
                    <a:pt x="3379" y="17783"/>
                    <a:pt x="2606" y="16817"/>
                    <a:pt x="855" y="13243"/>
                  </a:cubicBezTo>
                  <a:cubicBezTo>
                    <a:pt x="-931" y="9599"/>
                    <a:pt x="2693" y="7649"/>
                    <a:pt x="0" y="3138"/>
                  </a:cubicBezTo>
                  <a:cubicBezTo>
                    <a:pt x="2386" y="1836"/>
                    <a:pt x="5469" y="1309"/>
                    <a:pt x="7326" y="22"/>
                  </a:cubicBezTo>
                  <a:cubicBezTo>
                    <a:pt x="8207" y="681"/>
                    <a:pt x="8834" y="832"/>
                    <a:pt x="9832" y="832"/>
                  </a:cubicBezTo>
                  <a:cubicBezTo>
                    <a:pt x="10831" y="832"/>
                    <a:pt x="11490" y="659"/>
                    <a:pt x="12371" y="0"/>
                  </a:cubicBezTo>
                  <a:cubicBezTo>
                    <a:pt x="13744" y="952"/>
                    <a:pt x="17262" y="1754"/>
                    <a:pt x="19759" y="3138"/>
                  </a:cubicBezTo>
                  <a:cubicBezTo>
                    <a:pt x="17192" y="7768"/>
                    <a:pt x="20669" y="8530"/>
                    <a:pt x="18903" y="13243"/>
                  </a:cubicBezTo>
                  <a:cubicBezTo>
                    <a:pt x="17554" y="16842"/>
                    <a:pt x="15452" y="17041"/>
                    <a:pt x="17414" y="21106"/>
                  </a:cubicBezTo>
                  <a:cubicBezTo>
                    <a:pt x="12640" y="21600"/>
                    <a:pt x="6776" y="21585"/>
                    <a:pt x="2042" y="21062"/>
                  </a:cubicBezTo>
                  <a:close/>
                </a:path>
              </a:pathLst>
            </a:custGeom>
            <a:solidFill>
              <a:srgbClr val="7C93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5" name="Shape 15125"/>
            <p:cNvSpPr/>
            <p:nvPr/>
          </p:nvSpPr>
          <p:spPr>
            <a:xfrm>
              <a:off x="1638300" y="736600"/>
              <a:ext cx="228193" cy="45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0" y="1422"/>
                  </a:moveTo>
                  <a:lnTo>
                    <a:pt x="0" y="7879"/>
                  </a:lnTo>
                  <a:lnTo>
                    <a:pt x="10877" y="21600"/>
                  </a:lnTo>
                  <a:lnTo>
                    <a:pt x="21600" y="7879"/>
                  </a:lnTo>
                  <a:lnTo>
                    <a:pt x="20933" y="1244"/>
                  </a:lnTo>
                  <a:lnTo>
                    <a:pt x="16365" y="0"/>
                  </a:lnTo>
                  <a:lnTo>
                    <a:pt x="5305" y="28"/>
                  </a:lnTo>
                  <a:cubicBezTo>
                    <a:pt x="5305" y="28"/>
                    <a:pt x="490" y="1422"/>
                    <a:pt x="490" y="14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6" name="Shape 15126"/>
            <p:cNvSpPr/>
            <p:nvPr/>
          </p:nvSpPr>
          <p:spPr>
            <a:xfrm>
              <a:off x="1689100" y="647700"/>
              <a:ext cx="114773" cy="16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7" name="Shape 15127"/>
            <p:cNvSpPr/>
            <p:nvPr/>
          </p:nvSpPr>
          <p:spPr>
            <a:xfrm>
              <a:off x="1651000" y="749300"/>
              <a:ext cx="92398" cy="17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8" y="0"/>
                  </a:moveTo>
                  <a:lnTo>
                    <a:pt x="21600" y="7764"/>
                  </a:lnTo>
                  <a:lnTo>
                    <a:pt x="11939" y="21600"/>
                  </a:lnTo>
                  <a:lnTo>
                    <a:pt x="0" y="2852"/>
                  </a:lnTo>
                  <a:cubicBezTo>
                    <a:pt x="0" y="2852"/>
                    <a:pt x="8028" y="0"/>
                    <a:pt x="8028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8" name="Shape 15128"/>
            <p:cNvSpPr/>
            <p:nvPr/>
          </p:nvSpPr>
          <p:spPr>
            <a:xfrm>
              <a:off x="1574800" y="762000"/>
              <a:ext cx="174824" cy="44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0" y="0"/>
                  </a:moveTo>
                  <a:lnTo>
                    <a:pt x="21600" y="21600"/>
                  </a:lnTo>
                  <a:lnTo>
                    <a:pt x="2881" y="9750"/>
                  </a:lnTo>
                  <a:lnTo>
                    <a:pt x="5340" y="7682"/>
                  </a:lnTo>
                  <a:lnTo>
                    <a:pt x="0" y="5991"/>
                  </a:lnTo>
                  <a:lnTo>
                    <a:pt x="7250" y="651"/>
                  </a:lnTo>
                  <a:cubicBezTo>
                    <a:pt x="7250" y="651"/>
                    <a:pt x="10230" y="0"/>
                    <a:pt x="10230" y="0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29" name="Shape 15129"/>
            <p:cNvSpPr/>
            <p:nvPr/>
          </p:nvSpPr>
          <p:spPr>
            <a:xfrm>
              <a:off x="1739900" y="736600"/>
              <a:ext cx="93141" cy="17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6" y="0"/>
                  </a:moveTo>
                  <a:lnTo>
                    <a:pt x="0" y="7812"/>
                  </a:lnTo>
                  <a:lnTo>
                    <a:pt x="9583" y="21600"/>
                  </a:lnTo>
                  <a:lnTo>
                    <a:pt x="21600" y="2843"/>
                  </a:lnTo>
                  <a:cubicBezTo>
                    <a:pt x="21600" y="2843"/>
                    <a:pt x="13636" y="0"/>
                    <a:pt x="13636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0" name="Shape 15130"/>
            <p:cNvSpPr/>
            <p:nvPr/>
          </p:nvSpPr>
          <p:spPr>
            <a:xfrm>
              <a:off x="1651000" y="749300"/>
              <a:ext cx="92387" cy="14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0" y="0"/>
                  </a:moveTo>
                  <a:lnTo>
                    <a:pt x="21600" y="9225"/>
                  </a:lnTo>
                  <a:lnTo>
                    <a:pt x="11732" y="21600"/>
                  </a:lnTo>
                  <a:lnTo>
                    <a:pt x="0" y="3389"/>
                  </a:lnTo>
                  <a:cubicBezTo>
                    <a:pt x="0" y="3389"/>
                    <a:pt x="8030" y="0"/>
                    <a:pt x="80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1" name="Shape 15131"/>
            <p:cNvSpPr/>
            <p:nvPr/>
          </p:nvSpPr>
          <p:spPr>
            <a:xfrm>
              <a:off x="1587500" y="762000"/>
              <a:ext cx="157835" cy="44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6" y="0"/>
                  </a:moveTo>
                  <a:lnTo>
                    <a:pt x="21600" y="21600"/>
                  </a:lnTo>
                  <a:lnTo>
                    <a:pt x="2882" y="8805"/>
                  </a:lnTo>
                  <a:lnTo>
                    <a:pt x="5986" y="7216"/>
                  </a:lnTo>
                  <a:lnTo>
                    <a:pt x="0" y="5547"/>
                  </a:lnTo>
                  <a:lnTo>
                    <a:pt x="5705" y="651"/>
                  </a:lnTo>
                  <a:cubicBezTo>
                    <a:pt x="5705" y="651"/>
                    <a:pt x="9006" y="0"/>
                    <a:pt x="9006" y="0"/>
                  </a:cubicBezTo>
                  <a:close/>
                </a:path>
              </a:pathLst>
            </a:custGeom>
            <a:solidFill>
              <a:srgbClr val="7C93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2" name="Shape 15132"/>
            <p:cNvSpPr/>
            <p:nvPr/>
          </p:nvSpPr>
          <p:spPr>
            <a:xfrm>
              <a:off x="1739900" y="762000"/>
              <a:ext cx="174848" cy="44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6" y="0"/>
                  </a:moveTo>
                  <a:lnTo>
                    <a:pt x="0" y="21600"/>
                  </a:lnTo>
                  <a:lnTo>
                    <a:pt x="18717" y="9775"/>
                  </a:lnTo>
                  <a:lnTo>
                    <a:pt x="16259" y="7711"/>
                  </a:lnTo>
                  <a:lnTo>
                    <a:pt x="21600" y="6024"/>
                  </a:lnTo>
                  <a:lnTo>
                    <a:pt x="15865" y="773"/>
                  </a:lnTo>
                  <a:cubicBezTo>
                    <a:pt x="15865" y="773"/>
                    <a:pt x="11646" y="0"/>
                    <a:pt x="11646" y="0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3" name="Shape 15133"/>
            <p:cNvSpPr/>
            <p:nvPr/>
          </p:nvSpPr>
          <p:spPr>
            <a:xfrm>
              <a:off x="1739900" y="762000"/>
              <a:ext cx="157845" cy="44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0" y="0"/>
                  </a:moveTo>
                  <a:lnTo>
                    <a:pt x="0" y="21600"/>
                  </a:lnTo>
                  <a:lnTo>
                    <a:pt x="18718" y="8832"/>
                  </a:lnTo>
                  <a:lnTo>
                    <a:pt x="15614" y="7246"/>
                  </a:lnTo>
                  <a:lnTo>
                    <a:pt x="21600" y="5581"/>
                  </a:lnTo>
                  <a:lnTo>
                    <a:pt x="17574" y="773"/>
                  </a:lnTo>
                  <a:cubicBezTo>
                    <a:pt x="17574" y="773"/>
                    <a:pt x="12900" y="0"/>
                    <a:pt x="12900" y="0"/>
                  </a:cubicBezTo>
                  <a:close/>
                </a:path>
              </a:pathLst>
            </a:custGeom>
            <a:solidFill>
              <a:srgbClr val="7C93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4" name="Shape 15134"/>
            <p:cNvSpPr/>
            <p:nvPr/>
          </p:nvSpPr>
          <p:spPr>
            <a:xfrm>
              <a:off x="1739900" y="736600"/>
              <a:ext cx="93141" cy="14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6" y="0"/>
                  </a:moveTo>
                  <a:lnTo>
                    <a:pt x="0" y="9276"/>
                  </a:lnTo>
                  <a:lnTo>
                    <a:pt x="9790" y="21600"/>
                  </a:lnTo>
                  <a:lnTo>
                    <a:pt x="21600" y="3374"/>
                  </a:lnTo>
                  <a:cubicBezTo>
                    <a:pt x="21600" y="3374"/>
                    <a:pt x="13636" y="0"/>
                    <a:pt x="136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5" name="Shape 15135"/>
            <p:cNvSpPr/>
            <p:nvPr/>
          </p:nvSpPr>
          <p:spPr>
            <a:xfrm>
              <a:off x="1714500" y="800100"/>
              <a:ext cx="75233" cy="39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3" y="6824"/>
                  </a:moveTo>
                  <a:cubicBezTo>
                    <a:pt x="18180" y="6061"/>
                    <a:pt x="18375" y="5279"/>
                    <a:pt x="16253" y="4393"/>
                  </a:cubicBezTo>
                  <a:lnTo>
                    <a:pt x="18353" y="3555"/>
                  </a:lnTo>
                  <a:lnTo>
                    <a:pt x="10590" y="0"/>
                  </a:lnTo>
                  <a:lnTo>
                    <a:pt x="2959" y="3497"/>
                  </a:lnTo>
                  <a:lnTo>
                    <a:pt x="5194" y="4393"/>
                  </a:lnTo>
                  <a:cubicBezTo>
                    <a:pt x="3074" y="5279"/>
                    <a:pt x="3270" y="6061"/>
                    <a:pt x="5324" y="6825"/>
                  </a:cubicBezTo>
                  <a:lnTo>
                    <a:pt x="0" y="16800"/>
                  </a:lnTo>
                  <a:lnTo>
                    <a:pt x="10590" y="21600"/>
                  </a:lnTo>
                  <a:lnTo>
                    <a:pt x="21600" y="16800"/>
                  </a:lnTo>
                  <a:cubicBezTo>
                    <a:pt x="21600" y="16800"/>
                    <a:pt x="16123" y="6824"/>
                    <a:pt x="16123" y="682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6" name="Shape 15136"/>
            <p:cNvSpPr/>
            <p:nvPr/>
          </p:nvSpPr>
          <p:spPr>
            <a:xfrm>
              <a:off x="1739900" y="1193800"/>
              <a:ext cx="15133" cy="12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0" y="21595"/>
                  </a:moveTo>
                  <a:cubicBezTo>
                    <a:pt x="1399" y="16157"/>
                    <a:pt x="4868" y="9693"/>
                    <a:pt x="10516" y="0"/>
                  </a:cubicBezTo>
                  <a:cubicBezTo>
                    <a:pt x="16147" y="9694"/>
                    <a:pt x="19898" y="16161"/>
                    <a:pt x="21600" y="21595"/>
                  </a:cubicBezTo>
                  <a:cubicBezTo>
                    <a:pt x="14393" y="21600"/>
                    <a:pt x="7205" y="21599"/>
                    <a:pt x="0" y="21595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7" name="Shape 15137"/>
            <p:cNvSpPr/>
            <p:nvPr/>
          </p:nvSpPr>
          <p:spPr>
            <a:xfrm>
              <a:off x="1879600" y="533400"/>
              <a:ext cx="44419" cy="8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0529" extrusionOk="0">
                  <a:moveTo>
                    <a:pt x="13501" y="58"/>
                  </a:moveTo>
                  <a:cubicBezTo>
                    <a:pt x="18238" y="652"/>
                    <a:pt x="20276" y="5707"/>
                    <a:pt x="18058" y="11339"/>
                  </a:cubicBezTo>
                  <a:cubicBezTo>
                    <a:pt x="15841" y="16976"/>
                    <a:pt x="10193" y="21065"/>
                    <a:pt x="5456" y="20472"/>
                  </a:cubicBezTo>
                  <a:cubicBezTo>
                    <a:pt x="714" y="19877"/>
                    <a:pt x="-1324" y="14823"/>
                    <a:pt x="900" y="9186"/>
                  </a:cubicBezTo>
                  <a:cubicBezTo>
                    <a:pt x="3117" y="3553"/>
                    <a:pt x="8759" y="-535"/>
                    <a:pt x="13501" y="58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8" name="Shape 15138"/>
            <p:cNvSpPr/>
            <p:nvPr/>
          </p:nvSpPr>
          <p:spPr>
            <a:xfrm>
              <a:off x="1460500" y="914400"/>
              <a:ext cx="576932" cy="34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6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993" y="21600"/>
                  </a:lnTo>
                  <a:cubicBezTo>
                    <a:pt x="1993" y="21600"/>
                    <a:pt x="19606" y="21600"/>
                    <a:pt x="19606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39" name="Shape 15139"/>
            <p:cNvSpPr/>
            <p:nvPr/>
          </p:nvSpPr>
          <p:spPr>
            <a:xfrm>
              <a:off x="1371600" y="1257300"/>
              <a:ext cx="746880" cy="7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40" name="Shape 15140"/>
            <p:cNvSpPr/>
            <p:nvPr/>
          </p:nvSpPr>
          <p:spPr>
            <a:xfrm>
              <a:off x="1549400" y="380999"/>
              <a:ext cx="375094" cy="34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5" y="9297"/>
                    <a:pt x="20063" y="9305"/>
                  </a:cubicBezTo>
                  <a:cubicBezTo>
                    <a:pt x="19783" y="10928"/>
                    <a:pt x="19284" y="12150"/>
                    <a:pt x="18819" y="12504"/>
                  </a:cubicBezTo>
                  <a:cubicBezTo>
                    <a:pt x="18823" y="12478"/>
                    <a:pt x="18827" y="12453"/>
                    <a:pt x="18831" y="12427"/>
                  </a:cubicBezTo>
                  <a:cubicBezTo>
                    <a:pt x="18994" y="11404"/>
                    <a:pt x="19088" y="10531"/>
                    <a:pt x="19122" y="9778"/>
                  </a:cubicBezTo>
                  <a:cubicBezTo>
                    <a:pt x="19372" y="4342"/>
                    <a:pt x="16534" y="5183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2240" y="7169"/>
                    <a:pt x="1910" y="8284"/>
                    <a:pt x="1999" y="9748"/>
                  </a:cubicBezTo>
                  <a:cubicBezTo>
                    <a:pt x="2044" y="10474"/>
                    <a:pt x="2191" y="11286"/>
                    <a:pt x="2337" y="12003"/>
                  </a:cubicBezTo>
                  <a:cubicBezTo>
                    <a:pt x="2228" y="11854"/>
                    <a:pt x="2127" y="11706"/>
                    <a:pt x="2030" y="11558"/>
                  </a:cubicBezTo>
                  <a:cubicBezTo>
                    <a:pt x="1532" y="10799"/>
                    <a:pt x="1192" y="10049"/>
                    <a:pt x="972" y="9304"/>
                  </a:cubicBezTo>
                  <a:cubicBezTo>
                    <a:pt x="872" y="9312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1" y="14138"/>
                    <a:pt x="1949" y="15027"/>
                    <a:pt x="2699" y="14664"/>
                  </a:cubicBezTo>
                  <a:cubicBezTo>
                    <a:pt x="2884" y="14575"/>
                    <a:pt x="3032" y="14417"/>
                    <a:pt x="3143" y="14209"/>
                  </a:cubicBezTo>
                  <a:cubicBezTo>
                    <a:pt x="5263" y="18223"/>
                    <a:pt x="8734" y="20815"/>
                    <a:pt x="10581" y="20815"/>
                  </a:cubicBezTo>
                  <a:cubicBezTo>
                    <a:pt x="12426" y="20815"/>
                    <a:pt x="15897" y="18229"/>
                    <a:pt x="18017" y="14220"/>
                  </a:cubicBezTo>
                  <a:cubicBezTo>
                    <a:pt x="18127" y="14422"/>
                    <a:pt x="18273" y="14577"/>
                    <a:pt x="18455" y="14664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rgbClr val="F8DE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41" name="Shape 15141"/>
            <p:cNvSpPr/>
            <p:nvPr/>
          </p:nvSpPr>
          <p:spPr>
            <a:xfrm>
              <a:off x="1625600" y="520699"/>
              <a:ext cx="249392" cy="8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4" y="506"/>
                    <a:pt x="639" y="924"/>
                  </a:cubicBezTo>
                  <a:cubicBezTo>
                    <a:pt x="68" y="1466"/>
                    <a:pt x="50" y="1605"/>
                    <a:pt x="10" y="2878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1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0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7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4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7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4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2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42" name="Shape 15142"/>
            <p:cNvSpPr/>
            <p:nvPr/>
          </p:nvSpPr>
          <p:spPr>
            <a:xfrm>
              <a:off x="1574800" y="304800"/>
              <a:ext cx="355131" cy="19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" y="20146"/>
                  </a:moveTo>
                  <a:cubicBezTo>
                    <a:pt x="1560" y="20949"/>
                    <a:pt x="1211" y="21600"/>
                    <a:pt x="780" y="21600"/>
                  </a:cubicBezTo>
                  <a:cubicBezTo>
                    <a:pt x="349" y="21600"/>
                    <a:pt x="0" y="20949"/>
                    <a:pt x="0" y="20146"/>
                  </a:cubicBezTo>
                  <a:cubicBezTo>
                    <a:pt x="0" y="14604"/>
                    <a:pt x="1214" y="9567"/>
                    <a:pt x="3172" y="5916"/>
                  </a:cubicBezTo>
                  <a:cubicBezTo>
                    <a:pt x="5128" y="2266"/>
                    <a:pt x="7829" y="0"/>
                    <a:pt x="10800" y="0"/>
                  </a:cubicBezTo>
                  <a:cubicBezTo>
                    <a:pt x="13771" y="0"/>
                    <a:pt x="16471" y="2266"/>
                    <a:pt x="18428" y="5916"/>
                  </a:cubicBezTo>
                  <a:cubicBezTo>
                    <a:pt x="20385" y="9567"/>
                    <a:pt x="21600" y="14604"/>
                    <a:pt x="21600" y="20146"/>
                  </a:cubicBezTo>
                  <a:cubicBezTo>
                    <a:pt x="21600" y="20949"/>
                    <a:pt x="21251" y="21600"/>
                    <a:pt x="20820" y="21600"/>
                  </a:cubicBezTo>
                  <a:cubicBezTo>
                    <a:pt x="20389" y="21600"/>
                    <a:pt x="20040" y="20949"/>
                    <a:pt x="20040" y="20146"/>
                  </a:cubicBezTo>
                  <a:cubicBezTo>
                    <a:pt x="20040" y="15408"/>
                    <a:pt x="19001" y="11099"/>
                    <a:pt x="17325" y="7973"/>
                  </a:cubicBezTo>
                  <a:cubicBezTo>
                    <a:pt x="15650" y="4849"/>
                    <a:pt x="13341" y="2909"/>
                    <a:pt x="10800" y="2909"/>
                  </a:cubicBezTo>
                  <a:cubicBezTo>
                    <a:pt x="8259" y="2909"/>
                    <a:pt x="5950" y="4849"/>
                    <a:pt x="4275" y="7973"/>
                  </a:cubicBezTo>
                  <a:cubicBezTo>
                    <a:pt x="2600" y="11098"/>
                    <a:pt x="1560" y="15408"/>
                    <a:pt x="1560" y="20146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43" name="Shape 15143"/>
            <p:cNvSpPr/>
            <p:nvPr/>
          </p:nvSpPr>
          <p:spPr>
            <a:xfrm>
              <a:off x="1536700" y="457200"/>
              <a:ext cx="77910" cy="183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2" y="0"/>
                  </a:moveTo>
                  <a:cubicBezTo>
                    <a:pt x="16763" y="0"/>
                    <a:pt x="19276" y="239"/>
                    <a:pt x="21600" y="679"/>
                  </a:cubicBezTo>
                  <a:lnTo>
                    <a:pt x="21600" y="20922"/>
                  </a:lnTo>
                  <a:cubicBezTo>
                    <a:pt x="19276" y="21359"/>
                    <a:pt x="16763" y="21600"/>
                    <a:pt x="14132" y="21600"/>
                  </a:cubicBezTo>
                  <a:cubicBezTo>
                    <a:pt x="8713" y="21600"/>
                    <a:pt x="3765" y="20579"/>
                    <a:pt x="0" y="18899"/>
                  </a:cubicBezTo>
                  <a:lnTo>
                    <a:pt x="0" y="2702"/>
                  </a:lnTo>
                  <a:cubicBezTo>
                    <a:pt x="3765" y="1021"/>
                    <a:pt x="8713" y="0"/>
                    <a:pt x="14132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44" name="Shape 15144"/>
            <p:cNvSpPr/>
            <p:nvPr/>
          </p:nvSpPr>
          <p:spPr>
            <a:xfrm>
              <a:off x="1866900" y="457200"/>
              <a:ext cx="81942" cy="183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67" y="0"/>
                  </a:moveTo>
                  <a:cubicBezTo>
                    <a:pt x="4842" y="0"/>
                    <a:pt x="2324" y="239"/>
                    <a:pt x="0" y="679"/>
                  </a:cubicBezTo>
                  <a:lnTo>
                    <a:pt x="0" y="20922"/>
                  </a:lnTo>
                  <a:cubicBezTo>
                    <a:pt x="2324" y="21359"/>
                    <a:pt x="4842" y="21600"/>
                    <a:pt x="7467" y="21600"/>
                  </a:cubicBezTo>
                  <a:cubicBezTo>
                    <a:pt x="12884" y="21600"/>
                    <a:pt x="17834" y="20579"/>
                    <a:pt x="21600" y="18899"/>
                  </a:cubicBezTo>
                  <a:lnTo>
                    <a:pt x="21600" y="2702"/>
                  </a:lnTo>
                  <a:cubicBezTo>
                    <a:pt x="17834" y="1021"/>
                    <a:pt x="12884" y="0"/>
                    <a:pt x="7467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148" name="Group 15148"/>
          <p:cNvGrpSpPr/>
          <p:nvPr/>
        </p:nvGrpSpPr>
        <p:grpSpPr>
          <a:xfrm>
            <a:off x="4982724" y="4771298"/>
            <a:ext cx="1919480" cy="941127"/>
            <a:chOff x="0" y="0"/>
            <a:chExt cx="3838958" cy="1882254"/>
          </a:xfrm>
        </p:grpSpPr>
        <p:sp>
          <p:nvSpPr>
            <p:cNvPr id="15146" name="Shape 15146"/>
            <p:cNvSpPr/>
            <p:nvPr/>
          </p:nvSpPr>
          <p:spPr>
            <a:xfrm>
              <a:off x="0" y="0"/>
              <a:ext cx="2588740" cy="1071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ts val="3200"/>
                </a:lnSpc>
                <a:spcBef>
                  <a:spcPts val="600"/>
                </a:spcBef>
                <a:defRPr sz="3000" cap="all" spc="0">
                  <a:solidFill>
                    <a:srgbClr val="3AA6DE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00000"/>
                </a:lnSpc>
                <a:defRPr sz="1800" cap="none" spc="0">
                  <a:solidFill>
                    <a:srgbClr val="000000"/>
                  </a:solidFill>
                </a:defRPr>
              </a:pPr>
              <a:r>
                <a:rPr lang="en-US" sz="1467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You Have A Great Idea!</a:t>
              </a:r>
            </a:p>
          </p:txBody>
        </p:sp>
        <p:sp>
          <p:nvSpPr>
            <p:cNvPr id="15147" name="Shape 15147"/>
            <p:cNvSpPr/>
            <p:nvPr/>
          </p:nvSpPr>
          <p:spPr>
            <a:xfrm>
              <a:off x="0" y="801891"/>
              <a:ext cx="3838958" cy="108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spcBef>
                  <a:spcPts val="600"/>
                </a:spcBef>
                <a:defRPr sz="1800" spc="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pc="0">
                  <a:solidFill>
                    <a:srgbClr val="000000"/>
                  </a:solidFill>
                </a:defRPr>
              </a:pPr>
              <a:r>
                <a:rPr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amet, consectetuer adipiscing.</a:t>
              </a:r>
            </a:p>
          </p:txBody>
        </p:sp>
      </p:grpSp>
      <p:sp>
        <p:nvSpPr>
          <p:cNvPr id="15149" name="Shape 15149"/>
          <p:cNvSpPr/>
          <p:nvPr/>
        </p:nvSpPr>
        <p:spPr>
          <a:xfrm>
            <a:off x="4121503" y="4810507"/>
            <a:ext cx="560600" cy="602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3" y="0"/>
                </a:moveTo>
                <a:cubicBezTo>
                  <a:pt x="10445" y="0"/>
                  <a:pt x="10248" y="183"/>
                  <a:pt x="10248" y="414"/>
                </a:cubicBezTo>
                <a:lnTo>
                  <a:pt x="10248" y="1672"/>
                </a:lnTo>
                <a:cubicBezTo>
                  <a:pt x="10248" y="1904"/>
                  <a:pt x="10445" y="2086"/>
                  <a:pt x="10693" y="2086"/>
                </a:cubicBezTo>
                <a:cubicBezTo>
                  <a:pt x="10941" y="2086"/>
                  <a:pt x="11156" y="1904"/>
                  <a:pt x="11156" y="1672"/>
                </a:cubicBezTo>
                <a:lnTo>
                  <a:pt x="11156" y="414"/>
                </a:lnTo>
                <a:cubicBezTo>
                  <a:pt x="11156" y="183"/>
                  <a:pt x="10941" y="0"/>
                  <a:pt x="10693" y="0"/>
                </a:cubicBezTo>
                <a:close/>
                <a:moveTo>
                  <a:pt x="5356" y="1109"/>
                </a:moveTo>
                <a:cubicBezTo>
                  <a:pt x="5140" y="1224"/>
                  <a:pt x="5055" y="1489"/>
                  <a:pt x="5178" y="1688"/>
                </a:cubicBezTo>
                <a:cubicBezTo>
                  <a:pt x="5178" y="1688"/>
                  <a:pt x="5854" y="2781"/>
                  <a:pt x="5854" y="2781"/>
                </a:cubicBezTo>
                <a:cubicBezTo>
                  <a:pt x="5939" y="2914"/>
                  <a:pt x="6090" y="2979"/>
                  <a:pt x="6245" y="2979"/>
                </a:cubicBezTo>
                <a:cubicBezTo>
                  <a:pt x="6321" y="2979"/>
                  <a:pt x="6406" y="2968"/>
                  <a:pt x="6476" y="2930"/>
                </a:cubicBezTo>
                <a:cubicBezTo>
                  <a:pt x="6693" y="2814"/>
                  <a:pt x="6761" y="2552"/>
                  <a:pt x="6637" y="2350"/>
                </a:cubicBezTo>
                <a:lnTo>
                  <a:pt x="5960" y="1274"/>
                </a:lnTo>
                <a:cubicBezTo>
                  <a:pt x="5837" y="1073"/>
                  <a:pt x="5571" y="993"/>
                  <a:pt x="5356" y="1109"/>
                </a:cubicBezTo>
                <a:close/>
                <a:moveTo>
                  <a:pt x="16156" y="1109"/>
                </a:moveTo>
                <a:cubicBezTo>
                  <a:pt x="15941" y="993"/>
                  <a:pt x="15656" y="1073"/>
                  <a:pt x="15533" y="1274"/>
                </a:cubicBezTo>
                <a:lnTo>
                  <a:pt x="14857" y="2350"/>
                </a:lnTo>
                <a:cubicBezTo>
                  <a:pt x="14733" y="2549"/>
                  <a:pt x="14819" y="2813"/>
                  <a:pt x="15035" y="2930"/>
                </a:cubicBezTo>
                <a:cubicBezTo>
                  <a:pt x="15104" y="2967"/>
                  <a:pt x="15173" y="2979"/>
                  <a:pt x="15248" y="2979"/>
                </a:cubicBezTo>
                <a:cubicBezTo>
                  <a:pt x="15403" y="2979"/>
                  <a:pt x="15555" y="2914"/>
                  <a:pt x="15640" y="2781"/>
                </a:cubicBezTo>
                <a:lnTo>
                  <a:pt x="16316" y="1688"/>
                </a:lnTo>
                <a:cubicBezTo>
                  <a:pt x="16441" y="1489"/>
                  <a:pt x="16371" y="1224"/>
                  <a:pt x="16156" y="1109"/>
                </a:cubicBezTo>
                <a:close/>
                <a:moveTo>
                  <a:pt x="11102" y="3178"/>
                </a:moveTo>
                <a:cubicBezTo>
                  <a:pt x="7179" y="3178"/>
                  <a:pt x="3986" y="6054"/>
                  <a:pt x="3986" y="9583"/>
                </a:cubicBezTo>
                <a:cubicBezTo>
                  <a:pt x="3986" y="11875"/>
                  <a:pt x="4993" y="13230"/>
                  <a:pt x="5729" y="14234"/>
                </a:cubicBezTo>
                <a:cubicBezTo>
                  <a:pt x="6182" y="14852"/>
                  <a:pt x="6423" y="15220"/>
                  <a:pt x="6423" y="15592"/>
                </a:cubicBezTo>
                <a:cubicBezTo>
                  <a:pt x="6423" y="16421"/>
                  <a:pt x="6907" y="17204"/>
                  <a:pt x="7757" y="17793"/>
                </a:cubicBezTo>
                <a:cubicBezTo>
                  <a:pt x="7779" y="18285"/>
                  <a:pt x="7864" y="19481"/>
                  <a:pt x="7864" y="19481"/>
                </a:cubicBezTo>
                <a:cubicBezTo>
                  <a:pt x="7879" y="19824"/>
                  <a:pt x="8057" y="20529"/>
                  <a:pt x="9323" y="20921"/>
                </a:cubicBezTo>
                <a:cubicBezTo>
                  <a:pt x="9471" y="21125"/>
                  <a:pt x="9672" y="21302"/>
                  <a:pt x="9910" y="21451"/>
                </a:cubicBezTo>
                <a:cubicBezTo>
                  <a:pt x="10059" y="21544"/>
                  <a:pt x="10228" y="21600"/>
                  <a:pt x="10409" y="21600"/>
                </a:cubicBezTo>
                <a:lnTo>
                  <a:pt x="11796" y="21600"/>
                </a:lnTo>
                <a:cubicBezTo>
                  <a:pt x="11976" y="21600"/>
                  <a:pt x="12147" y="21544"/>
                  <a:pt x="12295" y="21451"/>
                </a:cubicBezTo>
                <a:cubicBezTo>
                  <a:pt x="12533" y="21302"/>
                  <a:pt x="12732" y="21125"/>
                  <a:pt x="12882" y="20921"/>
                </a:cubicBezTo>
                <a:cubicBezTo>
                  <a:pt x="14157" y="20528"/>
                  <a:pt x="14331" y="19811"/>
                  <a:pt x="14341" y="19481"/>
                </a:cubicBezTo>
                <a:cubicBezTo>
                  <a:pt x="14341" y="19481"/>
                  <a:pt x="14425" y="18285"/>
                  <a:pt x="14447" y="17793"/>
                </a:cubicBezTo>
                <a:cubicBezTo>
                  <a:pt x="15298" y="17207"/>
                  <a:pt x="15782" y="16421"/>
                  <a:pt x="15782" y="15592"/>
                </a:cubicBezTo>
                <a:cubicBezTo>
                  <a:pt x="15782" y="15223"/>
                  <a:pt x="16037" y="14858"/>
                  <a:pt x="16494" y="14234"/>
                </a:cubicBezTo>
                <a:cubicBezTo>
                  <a:pt x="17223" y="13239"/>
                  <a:pt x="18219" y="11876"/>
                  <a:pt x="18219" y="9583"/>
                </a:cubicBezTo>
                <a:cubicBezTo>
                  <a:pt x="18219" y="6054"/>
                  <a:pt x="15026" y="3178"/>
                  <a:pt x="11102" y="3178"/>
                </a:cubicBezTo>
                <a:close/>
                <a:moveTo>
                  <a:pt x="2384" y="4817"/>
                </a:moveTo>
                <a:cubicBezTo>
                  <a:pt x="2170" y="4700"/>
                  <a:pt x="1886" y="4781"/>
                  <a:pt x="1761" y="4982"/>
                </a:cubicBezTo>
                <a:cubicBezTo>
                  <a:pt x="1639" y="5180"/>
                  <a:pt x="1725" y="5427"/>
                  <a:pt x="1939" y="5545"/>
                </a:cubicBezTo>
                <a:lnTo>
                  <a:pt x="3096" y="6174"/>
                </a:lnTo>
                <a:cubicBezTo>
                  <a:pt x="3166" y="6212"/>
                  <a:pt x="3252" y="6223"/>
                  <a:pt x="3327" y="6223"/>
                </a:cubicBezTo>
                <a:cubicBezTo>
                  <a:pt x="3483" y="6223"/>
                  <a:pt x="3633" y="6160"/>
                  <a:pt x="3719" y="6025"/>
                </a:cubicBezTo>
                <a:cubicBezTo>
                  <a:pt x="3841" y="5826"/>
                  <a:pt x="3775" y="5563"/>
                  <a:pt x="3558" y="5446"/>
                </a:cubicBezTo>
                <a:lnTo>
                  <a:pt x="2384" y="4817"/>
                </a:lnTo>
                <a:close/>
                <a:moveTo>
                  <a:pt x="19607" y="4817"/>
                </a:moveTo>
                <a:lnTo>
                  <a:pt x="18451" y="5446"/>
                </a:lnTo>
                <a:cubicBezTo>
                  <a:pt x="18238" y="5563"/>
                  <a:pt x="18150" y="5826"/>
                  <a:pt x="18273" y="6025"/>
                </a:cubicBezTo>
                <a:cubicBezTo>
                  <a:pt x="18359" y="6158"/>
                  <a:pt x="18508" y="6223"/>
                  <a:pt x="18664" y="6223"/>
                </a:cubicBezTo>
                <a:cubicBezTo>
                  <a:pt x="18739" y="6223"/>
                  <a:pt x="18825" y="6212"/>
                  <a:pt x="18896" y="6174"/>
                </a:cubicBezTo>
                <a:lnTo>
                  <a:pt x="20070" y="5545"/>
                </a:lnTo>
                <a:cubicBezTo>
                  <a:pt x="20286" y="5429"/>
                  <a:pt x="20355" y="5181"/>
                  <a:pt x="20230" y="4982"/>
                </a:cubicBezTo>
                <a:cubicBezTo>
                  <a:pt x="20107" y="4782"/>
                  <a:pt x="19824" y="4700"/>
                  <a:pt x="19607" y="4817"/>
                </a:cubicBezTo>
                <a:close/>
                <a:moveTo>
                  <a:pt x="11102" y="4850"/>
                </a:moveTo>
                <a:cubicBezTo>
                  <a:pt x="14037" y="4850"/>
                  <a:pt x="16422" y="6977"/>
                  <a:pt x="16422" y="9583"/>
                </a:cubicBezTo>
                <a:cubicBezTo>
                  <a:pt x="16422" y="11359"/>
                  <a:pt x="15670" y="12378"/>
                  <a:pt x="14999" y="13291"/>
                </a:cubicBezTo>
                <a:cubicBezTo>
                  <a:pt x="14475" y="14008"/>
                  <a:pt x="13985" y="14687"/>
                  <a:pt x="13985" y="15592"/>
                </a:cubicBezTo>
                <a:cubicBezTo>
                  <a:pt x="13985" y="15989"/>
                  <a:pt x="13596" y="16317"/>
                  <a:pt x="13309" y="16502"/>
                </a:cubicBezTo>
                <a:lnTo>
                  <a:pt x="8896" y="16502"/>
                </a:lnTo>
                <a:cubicBezTo>
                  <a:pt x="8610" y="16317"/>
                  <a:pt x="8238" y="15989"/>
                  <a:pt x="8238" y="15592"/>
                </a:cubicBezTo>
                <a:cubicBezTo>
                  <a:pt x="8238" y="14687"/>
                  <a:pt x="7738" y="14016"/>
                  <a:pt x="7206" y="13291"/>
                </a:cubicBezTo>
                <a:cubicBezTo>
                  <a:pt x="6541" y="12384"/>
                  <a:pt x="5783" y="11357"/>
                  <a:pt x="5783" y="9583"/>
                </a:cubicBezTo>
                <a:cubicBezTo>
                  <a:pt x="5783" y="6979"/>
                  <a:pt x="8171" y="4852"/>
                  <a:pt x="11102" y="4850"/>
                </a:cubicBezTo>
                <a:close/>
                <a:moveTo>
                  <a:pt x="10764" y="6356"/>
                </a:moveTo>
                <a:cubicBezTo>
                  <a:pt x="10078" y="6356"/>
                  <a:pt x="9679" y="6681"/>
                  <a:pt x="9679" y="7332"/>
                </a:cubicBezTo>
                <a:lnTo>
                  <a:pt x="9679" y="8822"/>
                </a:lnTo>
                <a:cubicBezTo>
                  <a:pt x="9679" y="9011"/>
                  <a:pt x="9704" y="9214"/>
                  <a:pt x="9732" y="9418"/>
                </a:cubicBezTo>
                <a:cubicBezTo>
                  <a:pt x="9732" y="9418"/>
                  <a:pt x="10159" y="12397"/>
                  <a:pt x="10159" y="12397"/>
                </a:cubicBezTo>
                <a:cubicBezTo>
                  <a:pt x="10212" y="12768"/>
                  <a:pt x="10407" y="12877"/>
                  <a:pt x="10764" y="12877"/>
                </a:cubicBezTo>
                <a:cubicBezTo>
                  <a:pt x="11119" y="12877"/>
                  <a:pt x="11316" y="12768"/>
                  <a:pt x="11369" y="12397"/>
                </a:cubicBezTo>
                <a:lnTo>
                  <a:pt x="11796" y="9418"/>
                </a:lnTo>
                <a:cubicBezTo>
                  <a:pt x="11824" y="9214"/>
                  <a:pt x="11850" y="9011"/>
                  <a:pt x="11850" y="8822"/>
                </a:cubicBezTo>
                <a:lnTo>
                  <a:pt x="11850" y="7332"/>
                </a:lnTo>
                <a:cubicBezTo>
                  <a:pt x="11850" y="6681"/>
                  <a:pt x="11450" y="6356"/>
                  <a:pt x="10764" y="6356"/>
                </a:cubicBezTo>
                <a:close/>
                <a:moveTo>
                  <a:pt x="445" y="9534"/>
                </a:moveTo>
                <a:cubicBezTo>
                  <a:pt x="197" y="9534"/>
                  <a:pt x="0" y="9716"/>
                  <a:pt x="0" y="9948"/>
                </a:cubicBezTo>
                <a:cubicBezTo>
                  <a:pt x="0" y="10178"/>
                  <a:pt x="197" y="10378"/>
                  <a:pt x="445" y="10378"/>
                </a:cubicBezTo>
                <a:lnTo>
                  <a:pt x="1797" y="10378"/>
                </a:lnTo>
                <a:cubicBezTo>
                  <a:pt x="2048" y="10378"/>
                  <a:pt x="2242" y="10178"/>
                  <a:pt x="2242" y="9948"/>
                </a:cubicBezTo>
                <a:cubicBezTo>
                  <a:pt x="2242" y="9716"/>
                  <a:pt x="2048" y="9534"/>
                  <a:pt x="1797" y="9534"/>
                </a:cubicBezTo>
                <a:lnTo>
                  <a:pt x="445" y="9534"/>
                </a:lnTo>
                <a:close/>
                <a:moveTo>
                  <a:pt x="19803" y="9534"/>
                </a:moveTo>
                <a:cubicBezTo>
                  <a:pt x="19554" y="9534"/>
                  <a:pt x="19358" y="9716"/>
                  <a:pt x="19358" y="9948"/>
                </a:cubicBezTo>
                <a:cubicBezTo>
                  <a:pt x="19358" y="10178"/>
                  <a:pt x="19554" y="10378"/>
                  <a:pt x="19803" y="10378"/>
                </a:cubicBezTo>
                <a:lnTo>
                  <a:pt x="21155" y="10378"/>
                </a:lnTo>
                <a:cubicBezTo>
                  <a:pt x="21403" y="10378"/>
                  <a:pt x="21600" y="10178"/>
                  <a:pt x="21600" y="9948"/>
                </a:cubicBezTo>
                <a:cubicBezTo>
                  <a:pt x="21600" y="9716"/>
                  <a:pt x="21403" y="9534"/>
                  <a:pt x="21155" y="9534"/>
                </a:cubicBezTo>
                <a:lnTo>
                  <a:pt x="19803" y="9534"/>
                </a:lnTo>
                <a:close/>
                <a:moveTo>
                  <a:pt x="3096" y="13291"/>
                </a:moveTo>
                <a:lnTo>
                  <a:pt x="1939" y="13920"/>
                </a:lnTo>
                <a:cubicBezTo>
                  <a:pt x="1723" y="14036"/>
                  <a:pt x="1639" y="14301"/>
                  <a:pt x="1761" y="14499"/>
                </a:cubicBezTo>
                <a:cubicBezTo>
                  <a:pt x="1845" y="14636"/>
                  <a:pt x="1999" y="14714"/>
                  <a:pt x="2153" y="14714"/>
                </a:cubicBezTo>
                <a:cubicBezTo>
                  <a:pt x="2231" y="14714"/>
                  <a:pt x="2313" y="14687"/>
                  <a:pt x="2384" y="14648"/>
                </a:cubicBezTo>
                <a:lnTo>
                  <a:pt x="3558" y="14019"/>
                </a:lnTo>
                <a:cubicBezTo>
                  <a:pt x="3771" y="13901"/>
                  <a:pt x="3841" y="13655"/>
                  <a:pt x="3719" y="13457"/>
                </a:cubicBezTo>
                <a:cubicBezTo>
                  <a:pt x="3595" y="13254"/>
                  <a:pt x="3312" y="13175"/>
                  <a:pt x="3096" y="13291"/>
                </a:cubicBezTo>
                <a:close/>
                <a:moveTo>
                  <a:pt x="18896" y="13291"/>
                </a:moveTo>
                <a:cubicBezTo>
                  <a:pt x="18682" y="13175"/>
                  <a:pt x="18400" y="13254"/>
                  <a:pt x="18273" y="13457"/>
                </a:cubicBezTo>
                <a:cubicBezTo>
                  <a:pt x="18150" y="13654"/>
                  <a:pt x="18238" y="13902"/>
                  <a:pt x="18451" y="14019"/>
                </a:cubicBezTo>
                <a:lnTo>
                  <a:pt x="19607" y="14648"/>
                </a:lnTo>
                <a:cubicBezTo>
                  <a:pt x="19678" y="14687"/>
                  <a:pt x="19763" y="14714"/>
                  <a:pt x="19839" y="14714"/>
                </a:cubicBezTo>
                <a:cubicBezTo>
                  <a:pt x="19994" y="14714"/>
                  <a:pt x="20145" y="14633"/>
                  <a:pt x="20230" y="14499"/>
                </a:cubicBezTo>
                <a:cubicBezTo>
                  <a:pt x="20355" y="14299"/>
                  <a:pt x="20286" y="14036"/>
                  <a:pt x="20070" y="13920"/>
                </a:cubicBezTo>
                <a:lnTo>
                  <a:pt x="18896" y="13291"/>
                </a:lnTo>
                <a:close/>
                <a:moveTo>
                  <a:pt x="10800" y="13771"/>
                </a:moveTo>
                <a:cubicBezTo>
                  <a:pt x="10183" y="13771"/>
                  <a:pt x="9679" y="14240"/>
                  <a:pt x="9679" y="14814"/>
                </a:cubicBezTo>
                <a:cubicBezTo>
                  <a:pt x="9679" y="15388"/>
                  <a:pt x="10183" y="15857"/>
                  <a:pt x="10800" y="15857"/>
                </a:cubicBezTo>
                <a:cubicBezTo>
                  <a:pt x="11417" y="15857"/>
                  <a:pt x="11921" y="15388"/>
                  <a:pt x="11921" y="14814"/>
                </a:cubicBezTo>
                <a:cubicBezTo>
                  <a:pt x="11921" y="14240"/>
                  <a:pt x="11417" y="13771"/>
                  <a:pt x="10800" y="1377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5152" name="Group 15152"/>
          <p:cNvGrpSpPr/>
          <p:nvPr/>
        </p:nvGrpSpPr>
        <p:grpSpPr>
          <a:xfrm>
            <a:off x="9029414" y="4771298"/>
            <a:ext cx="2556002" cy="941127"/>
            <a:chOff x="0" y="0"/>
            <a:chExt cx="5112003" cy="1882254"/>
          </a:xfrm>
        </p:grpSpPr>
        <p:sp>
          <p:nvSpPr>
            <p:cNvPr id="15150" name="Shape 15150"/>
            <p:cNvSpPr/>
            <p:nvPr/>
          </p:nvSpPr>
          <p:spPr>
            <a:xfrm>
              <a:off x="0" y="0"/>
              <a:ext cx="5112003" cy="1071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ts val="16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2"/>
                  </a:solidFill>
                  <a:cs typeface="+mn-ea"/>
                  <a:sym typeface="+mn-lt"/>
                </a:rPr>
                <a:t>Business.</a:t>
              </a:r>
            </a:p>
            <a:p>
              <a:pPr>
                <a:lnSpc>
                  <a:spcPts val="16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2"/>
                  </a:solidFill>
                  <a:cs typeface="+mn-ea"/>
                  <a:sym typeface="+mn-lt"/>
                </a:rPr>
                <a:t>Manege ment team.</a:t>
              </a:r>
            </a:p>
          </p:txBody>
        </p:sp>
        <p:sp>
          <p:nvSpPr>
            <p:cNvPr id="15151" name="Shape 15151"/>
            <p:cNvSpPr/>
            <p:nvPr/>
          </p:nvSpPr>
          <p:spPr>
            <a:xfrm>
              <a:off x="0" y="801891"/>
              <a:ext cx="3838958" cy="108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spcBef>
                  <a:spcPts val="600"/>
                </a:spcBef>
                <a:defRPr sz="1800" spc="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pc="0">
                  <a:solidFill>
                    <a:srgbClr val="000000"/>
                  </a:solidFill>
                </a:defRPr>
              </a:pPr>
              <a:r>
                <a:rPr sz="933" dirty="0">
                  <a:latin typeface="+mn-lt"/>
                  <a:ea typeface="+mn-ea"/>
                  <a:cs typeface="+mn-ea"/>
                  <a:sym typeface="+mn-lt"/>
                </a:rPr>
                <a:t>Lorem ipsum dolor sit amet, consectetuer adipiscing.</a:t>
              </a:r>
            </a:p>
          </p:txBody>
        </p:sp>
      </p:grpSp>
      <p:sp>
        <p:nvSpPr>
          <p:cNvPr id="15153" name="Shape 15153"/>
          <p:cNvSpPr/>
          <p:nvPr/>
        </p:nvSpPr>
        <p:spPr>
          <a:xfrm rot="16200000">
            <a:off x="821690" y="2512211"/>
            <a:ext cx="2925602" cy="87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>
              <a:lnSpc>
                <a:spcPts val="5000"/>
              </a:lnSpc>
              <a:spcBef>
                <a:spcPts val="600"/>
              </a:spcBef>
              <a:defRPr cap="all" spc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>
              <a:lnSpc>
                <a:spcPct val="100000"/>
              </a:lnSpc>
              <a:defRPr sz="1800" cap="none" spc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Starting Business.</a:t>
            </a:r>
          </a:p>
        </p:txBody>
      </p:sp>
      <p:sp>
        <p:nvSpPr>
          <p:cNvPr id="15154" name="Shape 15154"/>
          <p:cNvSpPr/>
          <p:nvPr/>
        </p:nvSpPr>
        <p:spPr>
          <a:xfrm>
            <a:off x="8138184" y="4858887"/>
            <a:ext cx="613472" cy="502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50" y="0"/>
                </a:moveTo>
                <a:lnTo>
                  <a:pt x="5150" y="6487"/>
                </a:lnTo>
                <a:lnTo>
                  <a:pt x="6366" y="6487"/>
                </a:lnTo>
                <a:lnTo>
                  <a:pt x="6366" y="1463"/>
                </a:lnTo>
                <a:lnTo>
                  <a:pt x="20402" y="1463"/>
                </a:lnTo>
                <a:lnTo>
                  <a:pt x="20402" y="10964"/>
                </a:lnTo>
                <a:lnTo>
                  <a:pt x="13840" y="10964"/>
                </a:lnTo>
                <a:lnTo>
                  <a:pt x="13840" y="14371"/>
                </a:lnTo>
                <a:lnTo>
                  <a:pt x="18185" y="14371"/>
                </a:lnTo>
                <a:lnTo>
                  <a:pt x="18185" y="13694"/>
                </a:lnTo>
                <a:lnTo>
                  <a:pt x="14752" y="13694"/>
                </a:lnTo>
                <a:lnTo>
                  <a:pt x="14752" y="12864"/>
                </a:lnTo>
                <a:cubicBezTo>
                  <a:pt x="14752" y="12864"/>
                  <a:pt x="21600" y="12864"/>
                  <a:pt x="21600" y="12864"/>
                </a:cubicBezTo>
                <a:lnTo>
                  <a:pt x="21600" y="0"/>
                </a:lnTo>
                <a:lnTo>
                  <a:pt x="5150" y="0"/>
                </a:lnTo>
                <a:close/>
                <a:moveTo>
                  <a:pt x="2289" y="6989"/>
                </a:moveTo>
                <a:lnTo>
                  <a:pt x="2289" y="10199"/>
                </a:lnTo>
                <a:lnTo>
                  <a:pt x="3147" y="10199"/>
                </a:lnTo>
                <a:cubicBezTo>
                  <a:pt x="3147" y="10199"/>
                  <a:pt x="3147" y="8015"/>
                  <a:pt x="3147" y="8015"/>
                </a:cubicBezTo>
                <a:lnTo>
                  <a:pt x="12874" y="8015"/>
                </a:lnTo>
                <a:lnTo>
                  <a:pt x="12874" y="15157"/>
                </a:lnTo>
                <a:lnTo>
                  <a:pt x="6616" y="15157"/>
                </a:lnTo>
                <a:lnTo>
                  <a:pt x="6616" y="16074"/>
                </a:lnTo>
                <a:lnTo>
                  <a:pt x="6294" y="16074"/>
                </a:lnTo>
                <a:lnTo>
                  <a:pt x="6294" y="16708"/>
                </a:lnTo>
                <a:lnTo>
                  <a:pt x="9316" y="16708"/>
                </a:lnTo>
                <a:lnTo>
                  <a:pt x="9316" y="16970"/>
                </a:lnTo>
                <a:lnTo>
                  <a:pt x="6294" y="16970"/>
                </a:lnTo>
                <a:lnTo>
                  <a:pt x="6294" y="17560"/>
                </a:lnTo>
                <a:lnTo>
                  <a:pt x="15074" y="17560"/>
                </a:lnTo>
                <a:lnTo>
                  <a:pt x="15074" y="16162"/>
                </a:lnTo>
                <a:lnTo>
                  <a:pt x="13732" y="16096"/>
                </a:lnTo>
                <a:lnTo>
                  <a:pt x="13732" y="6989"/>
                </a:lnTo>
                <a:lnTo>
                  <a:pt x="2289" y="6989"/>
                </a:lnTo>
                <a:close/>
                <a:moveTo>
                  <a:pt x="0" y="10483"/>
                </a:moveTo>
                <a:cubicBezTo>
                  <a:pt x="0" y="10483"/>
                  <a:pt x="0" y="21600"/>
                  <a:pt x="0" y="21600"/>
                </a:cubicBezTo>
                <a:lnTo>
                  <a:pt x="6079" y="21600"/>
                </a:lnTo>
                <a:lnTo>
                  <a:pt x="6079" y="10483"/>
                </a:lnTo>
                <a:lnTo>
                  <a:pt x="0" y="10483"/>
                </a:lnTo>
                <a:close/>
                <a:moveTo>
                  <a:pt x="876" y="11553"/>
                </a:moveTo>
                <a:lnTo>
                  <a:pt x="5203" y="11553"/>
                </a:lnTo>
                <a:lnTo>
                  <a:pt x="5203" y="19744"/>
                </a:lnTo>
                <a:lnTo>
                  <a:pt x="876" y="19744"/>
                </a:lnTo>
                <a:cubicBezTo>
                  <a:pt x="876" y="19744"/>
                  <a:pt x="876" y="11553"/>
                  <a:pt x="876" y="11553"/>
                </a:cubicBezTo>
                <a:close/>
                <a:moveTo>
                  <a:pt x="3165" y="20333"/>
                </a:moveTo>
                <a:cubicBezTo>
                  <a:pt x="3328" y="20333"/>
                  <a:pt x="3469" y="20488"/>
                  <a:pt x="3469" y="20683"/>
                </a:cubicBezTo>
                <a:cubicBezTo>
                  <a:pt x="3469" y="20880"/>
                  <a:pt x="3328" y="21032"/>
                  <a:pt x="3165" y="21032"/>
                </a:cubicBezTo>
                <a:cubicBezTo>
                  <a:pt x="3003" y="21032"/>
                  <a:pt x="2879" y="20880"/>
                  <a:pt x="2879" y="20683"/>
                </a:cubicBezTo>
                <a:cubicBezTo>
                  <a:pt x="2879" y="20488"/>
                  <a:pt x="3003" y="20333"/>
                  <a:pt x="3165" y="2033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6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00"/>
                                        <p:tgtEl>
                                          <p:spTgt spid="1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00"/>
                                        <p:tgtEl>
                                          <p:spTgt spid="1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00"/>
                                        <p:tgtEl>
                                          <p:spTgt spid="1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1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1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1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1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1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1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1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00"/>
                                        <p:tgtEl>
                                          <p:spTgt spid="1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8" grpId="0" animBg="1" advAuto="0"/>
      <p:bldP spid="14951" grpId="0" animBg="1" advAuto="0"/>
      <p:bldP spid="14954" grpId="0" animBg="1" advAuto="0"/>
      <p:bldP spid="14955" grpId="0" animBg="1" advAuto="0"/>
      <p:bldP spid="14959" grpId="0" animBg="1" advAuto="0"/>
      <p:bldP spid="14966" grpId="0" animBg="1" advAuto="0"/>
      <p:bldP spid="14971" grpId="0" animBg="1" advAuto="0"/>
      <p:bldP spid="15028" grpId="0" animBg="1" advAuto="0"/>
      <p:bldP spid="15145" grpId="0" animBg="1" advAuto="0"/>
      <p:bldP spid="15148" grpId="0" animBg="1" advAuto="0"/>
      <p:bldP spid="15149" grpId="0" animBg="1" advAuto="0"/>
      <p:bldP spid="15152" grpId="0" animBg="1" advAuto="0"/>
      <p:bldP spid="15153" grpId="0" animBg="1" advAuto="0"/>
      <p:bldP spid="1515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494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  <a:latin typeface="+mn-lt"/>
                <a:cs typeface="+mn-ea"/>
                <a:sym typeface="+mn-lt"/>
              </a:rPr>
              <a:t>7</a:t>
            </a:fld>
            <a:endParaRPr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0" y="578393"/>
            <a:ext cx="1781175" cy="1760751"/>
          </a:xfrm>
          <a:prstGeom prst="ellipse">
            <a:avLst/>
          </a:prstGeom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656"/>
            <a:ext cx="1781175" cy="1797960"/>
          </a:xfrm>
          <a:prstGeom prst="ellipse">
            <a:avLst/>
          </a:prstGeom>
        </p:spPr>
      </p:pic>
      <p:grpSp>
        <p:nvGrpSpPr>
          <p:cNvPr id="15160" name="Group 15160"/>
          <p:cNvGrpSpPr/>
          <p:nvPr/>
        </p:nvGrpSpPr>
        <p:grpSpPr>
          <a:xfrm>
            <a:off x="6238687" y="3307422"/>
            <a:ext cx="1703688" cy="172381"/>
            <a:chOff x="0" y="0"/>
            <a:chExt cx="3407376" cy="344761"/>
          </a:xfrm>
        </p:grpSpPr>
        <p:sp>
          <p:nvSpPr>
            <p:cNvPr id="15156" name="Shape 15156"/>
            <p:cNvSpPr/>
            <p:nvPr/>
          </p:nvSpPr>
          <p:spPr>
            <a:xfrm>
              <a:off x="0" y="144584"/>
              <a:ext cx="3253548" cy="7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grpSp>
          <p:nvGrpSpPr>
            <p:cNvPr id="15159" name="Group 15159"/>
            <p:cNvGrpSpPr/>
            <p:nvPr/>
          </p:nvGrpSpPr>
          <p:grpSpPr>
            <a:xfrm>
              <a:off x="3062615" y="-1"/>
              <a:ext cx="344762" cy="344763"/>
              <a:chOff x="0" y="0"/>
              <a:chExt cx="344761" cy="344761"/>
            </a:xfrm>
          </p:grpSpPr>
          <p:sp>
            <p:nvSpPr>
              <p:cNvPr id="15157" name="Shape 15157"/>
              <p:cNvSpPr/>
              <p:nvPr/>
            </p:nvSpPr>
            <p:spPr>
              <a:xfrm>
                <a:off x="0" y="0"/>
                <a:ext cx="344762" cy="344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2"/>
                      <a:pt x="4852" y="0"/>
                      <a:pt x="10800" y="0"/>
                    </a:cubicBezTo>
                    <a:cubicBezTo>
                      <a:pt x="16748" y="0"/>
                      <a:pt x="21600" y="4852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rgbClr val="2D3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158" name="Shape 15158"/>
              <p:cNvSpPr/>
              <p:nvPr/>
            </p:nvSpPr>
            <p:spPr>
              <a:xfrm>
                <a:off x="58506" y="58505"/>
                <a:ext cx="227750" cy="227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1"/>
                      <a:pt x="4852" y="0"/>
                      <a:pt x="10800" y="0"/>
                    </a:cubicBezTo>
                    <a:cubicBezTo>
                      <a:pt x="16748" y="0"/>
                      <a:pt x="21600" y="4851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165" name="Group 15165"/>
          <p:cNvGrpSpPr/>
          <p:nvPr/>
        </p:nvGrpSpPr>
        <p:grpSpPr>
          <a:xfrm>
            <a:off x="3565938" y="567656"/>
            <a:ext cx="1873623" cy="1797960"/>
            <a:chOff x="-19923" y="-21474"/>
            <a:chExt cx="3747242" cy="3595919"/>
          </a:xfrm>
        </p:grpSpPr>
        <p:sp>
          <p:nvSpPr>
            <p:cNvPr id="15163" name="Shape 15163"/>
            <p:cNvSpPr/>
            <p:nvPr/>
          </p:nvSpPr>
          <p:spPr>
            <a:xfrm>
              <a:off x="-19923" y="-21474"/>
              <a:ext cx="3542967" cy="354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3"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64" name="Shape 15164"/>
            <p:cNvSpPr/>
            <p:nvPr/>
          </p:nvSpPr>
          <p:spPr>
            <a:xfrm>
              <a:off x="152880" y="0"/>
              <a:ext cx="3574439" cy="357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168" name="Group 15168"/>
          <p:cNvGrpSpPr/>
          <p:nvPr/>
        </p:nvGrpSpPr>
        <p:grpSpPr>
          <a:xfrm>
            <a:off x="9118510" y="560320"/>
            <a:ext cx="1905619" cy="1805296"/>
            <a:chOff x="-19928" y="0"/>
            <a:chExt cx="3811237" cy="3610591"/>
          </a:xfrm>
        </p:grpSpPr>
        <p:sp>
          <p:nvSpPr>
            <p:cNvPr id="15166" name="Shape 15166"/>
            <p:cNvSpPr/>
            <p:nvPr/>
          </p:nvSpPr>
          <p:spPr>
            <a:xfrm>
              <a:off x="-19928" y="0"/>
              <a:ext cx="3574247" cy="357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67" name="Shape 15167"/>
            <p:cNvSpPr/>
            <p:nvPr/>
          </p:nvSpPr>
          <p:spPr>
            <a:xfrm>
              <a:off x="216867" y="36146"/>
              <a:ext cx="3574442" cy="357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173" name="Group 15173"/>
          <p:cNvGrpSpPr/>
          <p:nvPr/>
        </p:nvGrpSpPr>
        <p:grpSpPr>
          <a:xfrm>
            <a:off x="1587" y="3307422"/>
            <a:ext cx="1979040" cy="172381"/>
            <a:chOff x="0" y="0"/>
            <a:chExt cx="3958080" cy="344761"/>
          </a:xfrm>
        </p:grpSpPr>
        <p:sp>
          <p:nvSpPr>
            <p:cNvPr id="15169" name="Shape 15169"/>
            <p:cNvSpPr/>
            <p:nvPr/>
          </p:nvSpPr>
          <p:spPr>
            <a:xfrm>
              <a:off x="0" y="144584"/>
              <a:ext cx="3832258" cy="7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grpSp>
          <p:nvGrpSpPr>
            <p:cNvPr id="15172" name="Group 15172"/>
            <p:cNvGrpSpPr/>
            <p:nvPr/>
          </p:nvGrpSpPr>
          <p:grpSpPr>
            <a:xfrm>
              <a:off x="3613318" y="-1"/>
              <a:ext cx="344763" cy="344763"/>
              <a:chOff x="0" y="0"/>
              <a:chExt cx="344761" cy="344761"/>
            </a:xfrm>
          </p:grpSpPr>
          <p:sp>
            <p:nvSpPr>
              <p:cNvPr id="15170" name="Shape 15170"/>
              <p:cNvSpPr/>
              <p:nvPr/>
            </p:nvSpPr>
            <p:spPr>
              <a:xfrm>
                <a:off x="0" y="0"/>
                <a:ext cx="344762" cy="344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2"/>
                      <a:pt x="4852" y="0"/>
                      <a:pt x="10800" y="0"/>
                    </a:cubicBezTo>
                    <a:cubicBezTo>
                      <a:pt x="16748" y="0"/>
                      <a:pt x="21600" y="4852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rgbClr val="2D3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171" name="Shape 15171"/>
              <p:cNvSpPr/>
              <p:nvPr/>
            </p:nvSpPr>
            <p:spPr>
              <a:xfrm>
                <a:off x="58506" y="58506"/>
                <a:ext cx="227750" cy="227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1"/>
                      <a:pt x="4852" y="0"/>
                      <a:pt x="10800" y="0"/>
                    </a:cubicBezTo>
                    <a:cubicBezTo>
                      <a:pt x="16748" y="0"/>
                      <a:pt x="21600" y="4851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174" name="Shape 15174"/>
          <p:cNvSpPr/>
          <p:nvPr/>
        </p:nvSpPr>
        <p:spPr>
          <a:xfrm>
            <a:off x="6218712" y="3415861"/>
            <a:ext cx="37260" cy="3468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ubicBezTo>
                  <a:pt x="2160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2D384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5195" name="Group 15195"/>
          <p:cNvGrpSpPr/>
          <p:nvPr/>
        </p:nvGrpSpPr>
        <p:grpSpPr>
          <a:xfrm>
            <a:off x="2423374" y="2602573"/>
            <a:ext cx="975688" cy="1213184"/>
            <a:chOff x="0" y="0"/>
            <a:chExt cx="1951374" cy="2426366"/>
          </a:xfrm>
        </p:grpSpPr>
        <p:sp>
          <p:nvSpPr>
            <p:cNvPr id="15175" name="Shape 15175"/>
            <p:cNvSpPr/>
            <p:nvPr/>
          </p:nvSpPr>
          <p:spPr>
            <a:xfrm>
              <a:off x="1084381" y="578337"/>
              <a:ext cx="267905" cy="56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466" extrusionOk="0">
                  <a:moveTo>
                    <a:pt x="21218" y="17133"/>
                  </a:moveTo>
                  <a:cubicBezTo>
                    <a:pt x="19442" y="10676"/>
                    <a:pt x="17748" y="4029"/>
                    <a:pt x="16375" y="1225"/>
                  </a:cubicBezTo>
                  <a:cubicBezTo>
                    <a:pt x="15220" y="-1134"/>
                    <a:pt x="6371" y="517"/>
                    <a:pt x="17" y="1213"/>
                  </a:cubicBezTo>
                  <a:lnTo>
                    <a:pt x="0" y="1225"/>
                  </a:lnTo>
                  <a:lnTo>
                    <a:pt x="3909" y="20466"/>
                  </a:lnTo>
                  <a:cubicBezTo>
                    <a:pt x="8699" y="20169"/>
                    <a:pt x="12416" y="19982"/>
                    <a:pt x="16744" y="19382"/>
                  </a:cubicBezTo>
                  <a:cubicBezTo>
                    <a:pt x="17712" y="19247"/>
                    <a:pt x="21600" y="18525"/>
                    <a:pt x="21218" y="1713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76" name="Shape 15176"/>
            <p:cNvSpPr/>
            <p:nvPr/>
          </p:nvSpPr>
          <p:spPr>
            <a:xfrm>
              <a:off x="578336" y="578337"/>
              <a:ext cx="260081" cy="57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37" extrusionOk="0">
                  <a:moveTo>
                    <a:pt x="4935" y="1453"/>
                  </a:moveTo>
                  <a:cubicBezTo>
                    <a:pt x="3429" y="4402"/>
                    <a:pt x="1779" y="10862"/>
                    <a:pt x="37" y="16896"/>
                  </a:cubicBezTo>
                  <a:cubicBezTo>
                    <a:pt x="-410" y="18441"/>
                    <a:pt x="3291" y="19105"/>
                    <a:pt x="4490" y="19241"/>
                  </a:cubicBezTo>
                  <a:cubicBezTo>
                    <a:pt x="8758" y="19722"/>
                    <a:pt x="12439" y="19959"/>
                    <a:pt x="17174" y="20237"/>
                  </a:cubicBezTo>
                  <a:lnTo>
                    <a:pt x="21190" y="1500"/>
                  </a:lnTo>
                  <a:lnTo>
                    <a:pt x="21173" y="1488"/>
                  </a:lnTo>
                  <a:cubicBezTo>
                    <a:pt x="12926" y="632"/>
                    <a:pt x="6374" y="-1363"/>
                    <a:pt x="4935" y="145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77" name="Shape 15177"/>
            <p:cNvSpPr/>
            <p:nvPr/>
          </p:nvSpPr>
          <p:spPr>
            <a:xfrm>
              <a:off x="650628" y="469898"/>
              <a:ext cx="646687" cy="6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2349" y="20774"/>
                  </a:moveTo>
                  <a:cubicBezTo>
                    <a:pt x="3273" y="18220"/>
                    <a:pt x="1165" y="6261"/>
                    <a:pt x="0" y="4061"/>
                  </a:cubicBezTo>
                  <a:cubicBezTo>
                    <a:pt x="662" y="1804"/>
                    <a:pt x="6829" y="1305"/>
                    <a:pt x="8470" y="22"/>
                  </a:cubicBezTo>
                  <a:cubicBezTo>
                    <a:pt x="9249" y="679"/>
                    <a:pt x="9804" y="828"/>
                    <a:pt x="10687" y="828"/>
                  </a:cubicBezTo>
                  <a:cubicBezTo>
                    <a:pt x="11570" y="828"/>
                    <a:pt x="12153" y="657"/>
                    <a:pt x="12931" y="0"/>
                  </a:cubicBezTo>
                  <a:cubicBezTo>
                    <a:pt x="14146" y="949"/>
                    <a:pt x="20512" y="1690"/>
                    <a:pt x="21600" y="3948"/>
                  </a:cubicBezTo>
                  <a:cubicBezTo>
                    <a:pt x="20361" y="6467"/>
                    <a:pt x="18088" y="18465"/>
                    <a:pt x="19072" y="20763"/>
                  </a:cubicBezTo>
                  <a:cubicBezTo>
                    <a:pt x="14925" y="21544"/>
                    <a:pt x="6615" y="21600"/>
                    <a:pt x="2349" y="20774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78" name="Shape 15178"/>
            <p:cNvSpPr/>
            <p:nvPr/>
          </p:nvSpPr>
          <p:spPr>
            <a:xfrm>
              <a:off x="975943" y="1012089"/>
              <a:ext cx="17286" cy="14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0" y="21594"/>
                  </a:moveTo>
                  <a:cubicBezTo>
                    <a:pt x="1389" y="16158"/>
                    <a:pt x="4875" y="9692"/>
                    <a:pt x="10520" y="0"/>
                  </a:cubicBezTo>
                  <a:cubicBezTo>
                    <a:pt x="16161" y="9694"/>
                    <a:pt x="19906" y="16159"/>
                    <a:pt x="21600" y="21596"/>
                  </a:cubicBezTo>
                  <a:cubicBezTo>
                    <a:pt x="14397" y="21600"/>
                    <a:pt x="7211" y="21599"/>
                    <a:pt x="0" y="21594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79" name="Shape 15179"/>
            <p:cNvSpPr/>
            <p:nvPr/>
          </p:nvSpPr>
          <p:spPr>
            <a:xfrm>
              <a:off x="831359" y="469898"/>
              <a:ext cx="292090" cy="52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8"/>
                  </a:moveTo>
                  <a:lnTo>
                    <a:pt x="1205" y="7879"/>
                  </a:lnTo>
                  <a:lnTo>
                    <a:pt x="10869" y="21600"/>
                  </a:lnTo>
                  <a:lnTo>
                    <a:pt x="20395" y="7879"/>
                  </a:lnTo>
                  <a:lnTo>
                    <a:pt x="21600" y="1658"/>
                  </a:lnTo>
                  <a:lnTo>
                    <a:pt x="16991" y="0"/>
                  </a:lnTo>
                  <a:lnTo>
                    <a:pt x="4610" y="0"/>
                  </a:lnTo>
                  <a:cubicBezTo>
                    <a:pt x="4610" y="0"/>
                    <a:pt x="0" y="1658"/>
                    <a:pt x="0" y="16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0" name="Shape 15180"/>
            <p:cNvSpPr/>
            <p:nvPr/>
          </p:nvSpPr>
          <p:spPr>
            <a:xfrm>
              <a:off x="903651" y="433752"/>
              <a:ext cx="165958" cy="13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1" name="Shape 15181"/>
            <p:cNvSpPr/>
            <p:nvPr/>
          </p:nvSpPr>
          <p:spPr>
            <a:xfrm>
              <a:off x="784467" y="0"/>
              <a:ext cx="400281" cy="49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extrusionOk="0">
                  <a:moveTo>
                    <a:pt x="10657" y="21600"/>
                  </a:moveTo>
                  <a:cubicBezTo>
                    <a:pt x="14127" y="21600"/>
                    <a:pt x="17338" y="18359"/>
                    <a:pt x="19033" y="14388"/>
                  </a:cubicBezTo>
                  <a:cubicBezTo>
                    <a:pt x="19132" y="14471"/>
                    <a:pt x="19243" y="14524"/>
                    <a:pt x="19367" y="14541"/>
                  </a:cubicBezTo>
                  <a:cubicBezTo>
                    <a:pt x="20058" y="14634"/>
                    <a:pt x="20849" y="13575"/>
                    <a:pt x="21134" y="12174"/>
                  </a:cubicBezTo>
                  <a:cubicBezTo>
                    <a:pt x="21418" y="10774"/>
                    <a:pt x="21089" y="9562"/>
                    <a:pt x="20399" y="9468"/>
                  </a:cubicBezTo>
                  <a:cubicBezTo>
                    <a:pt x="20350" y="9462"/>
                    <a:pt x="20301" y="9461"/>
                    <a:pt x="20251" y="9466"/>
                  </a:cubicBezTo>
                  <a:cubicBezTo>
                    <a:pt x="20590" y="4546"/>
                    <a:pt x="18093" y="0"/>
                    <a:pt x="10657" y="0"/>
                  </a:cubicBezTo>
                  <a:cubicBezTo>
                    <a:pt x="3214" y="0"/>
                    <a:pt x="719" y="4553"/>
                    <a:pt x="1063" y="9477"/>
                  </a:cubicBezTo>
                  <a:cubicBezTo>
                    <a:pt x="987" y="9462"/>
                    <a:pt x="912" y="9459"/>
                    <a:pt x="837" y="9468"/>
                  </a:cubicBezTo>
                  <a:cubicBezTo>
                    <a:pt x="147" y="9562"/>
                    <a:pt x="-182" y="10774"/>
                    <a:pt x="103" y="12174"/>
                  </a:cubicBezTo>
                  <a:cubicBezTo>
                    <a:pt x="388" y="13575"/>
                    <a:pt x="1178" y="14634"/>
                    <a:pt x="1869" y="14541"/>
                  </a:cubicBezTo>
                  <a:cubicBezTo>
                    <a:pt x="2016" y="14521"/>
                    <a:pt x="2146" y="14450"/>
                    <a:pt x="2259" y="14337"/>
                  </a:cubicBezTo>
                  <a:cubicBezTo>
                    <a:pt x="3946" y="18331"/>
                    <a:pt x="7172" y="21600"/>
                    <a:pt x="10657" y="2160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2" name="Shape 15182"/>
            <p:cNvSpPr/>
            <p:nvPr/>
          </p:nvSpPr>
          <p:spPr>
            <a:xfrm>
              <a:off x="867505" y="469898"/>
              <a:ext cx="122760" cy="19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3"/>
                  </a:moveTo>
                  <a:lnTo>
                    <a:pt x="13332" y="21600"/>
                  </a:lnTo>
                  <a:lnTo>
                    <a:pt x="21600" y="7812"/>
                  </a:lnTo>
                  <a:lnTo>
                    <a:pt x="6872" y="0"/>
                  </a:lnTo>
                  <a:cubicBezTo>
                    <a:pt x="6872" y="0"/>
                    <a:pt x="0" y="2843"/>
                    <a:pt x="0" y="2843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3" name="Shape 15183"/>
            <p:cNvSpPr/>
            <p:nvPr/>
          </p:nvSpPr>
          <p:spPr>
            <a:xfrm>
              <a:off x="975943" y="469898"/>
              <a:ext cx="122760" cy="19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7812"/>
                  </a:lnTo>
                  <a:lnTo>
                    <a:pt x="8268" y="21600"/>
                  </a:lnTo>
                  <a:lnTo>
                    <a:pt x="21600" y="2843"/>
                  </a:lnTo>
                  <a:cubicBezTo>
                    <a:pt x="21600" y="2843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4" name="Shape 15184"/>
            <p:cNvSpPr/>
            <p:nvPr/>
          </p:nvSpPr>
          <p:spPr>
            <a:xfrm>
              <a:off x="807913" y="0"/>
              <a:ext cx="362884" cy="27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27" extrusionOk="0">
                  <a:moveTo>
                    <a:pt x="10462" y="0"/>
                  </a:moveTo>
                  <a:cubicBezTo>
                    <a:pt x="2373" y="0"/>
                    <a:pt x="-340" y="8237"/>
                    <a:pt x="33" y="17146"/>
                  </a:cubicBezTo>
                  <a:cubicBezTo>
                    <a:pt x="687" y="17368"/>
                    <a:pt x="1369" y="18997"/>
                    <a:pt x="1670" y="21117"/>
                  </a:cubicBezTo>
                  <a:cubicBezTo>
                    <a:pt x="2198" y="21600"/>
                    <a:pt x="2579" y="21318"/>
                    <a:pt x="2579" y="19523"/>
                  </a:cubicBezTo>
                  <a:cubicBezTo>
                    <a:pt x="2579" y="16116"/>
                    <a:pt x="2782" y="12965"/>
                    <a:pt x="3605" y="10847"/>
                  </a:cubicBezTo>
                  <a:cubicBezTo>
                    <a:pt x="5348" y="13295"/>
                    <a:pt x="9082" y="15560"/>
                    <a:pt x="12064" y="13911"/>
                  </a:cubicBezTo>
                  <a:cubicBezTo>
                    <a:pt x="10502" y="11935"/>
                    <a:pt x="11877" y="9949"/>
                    <a:pt x="12545" y="10026"/>
                  </a:cubicBezTo>
                  <a:cubicBezTo>
                    <a:pt x="13016" y="9719"/>
                    <a:pt x="14861" y="9894"/>
                    <a:pt x="18056" y="14339"/>
                  </a:cubicBezTo>
                  <a:cubicBezTo>
                    <a:pt x="18246" y="15920"/>
                    <a:pt x="18317" y="17693"/>
                    <a:pt x="18317" y="19523"/>
                  </a:cubicBezTo>
                  <a:cubicBezTo>
                    <a:pt x="18317" y="21246"/>
                    <a:pt x="18668" y="21575"/>
                    <a:pt x="19163" y="21172"/>
                  </a:cubicBezTo>
                  <a:cubicBezTo>
                    <a:pt x="19472" y="18933"/>
                    <a:pt x="20207" y="17230"/>
                    <a:pt x="20892" y="17126"/>
                  </a:cubicBezTo>
                  <a:cubicBezTo>
                    <a:pt x="21260" y="8224"/>
                    <a:pt x="18545" y="0"/>
                    <a:pt x="10462" y="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5" name="Shape 15185"/>
            <p:cNvSpPr/>
            <p:nvPr/>
          </p:nvSpPr>
          <p:spPr>
            <a:xfrm>
              <a:off x="867505" y="469898"/>
              <a:ext cx="122760" cy="16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75"/>
                  </a:moveTo>
                  <a:lnTo>
                    <a:pt x="13153" y="21600"/>
                  </a:lnTo>
                  <a:lnTo>
                    <a:pt x="21600" y="9274"/>
                  </a:lnTo>
                  <a:lnTo>
                    <a:pt x="6872" y="0"/>
                  </a:lnTo>
                  <a:cubicBezTo>
                    <a:pt x="6872" y="0"/>
                    <a:pt x="0" y="3375"/>
                    <a:pt x="0" y="33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6" name="Shape 15186"/>
            <p:cNvSpPr/>
            <p:nvPr/>
          </p:nvSpPr>
          <p:spPr>
            <a:xfrm>
              <a:off x="975943" y="469898"/>
              <a:ext cx="122760" cy="16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9274"/>
                  </a:lnTo>
                  <a:lnTo>
                    <a:pt x="8446" y="21600"/>
                  </a:lnTo>
                  <a:lnTo>
                    <a:pt x="21600" y="3375"/>
                  </a:lnTo>
                  <a:cubicBezTo>
                    <a:pt x="21600" y="3375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7" name="Shape 15187"/>
            <p:cNvSpPr/>
            <p:nvPr/>
          </p:nvSpPr>
          <p:spPr>
            <a:xfrm>
              <a:off x="939797" y="542190"/>
              <a:ext cx="85555" cy="45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4" y="6821"/>
                  </a:moveTo>
                  <a:cubicBezTo>
                    <a:pt x="18166" y="6061"/>
                    <a:pt x="18341" y="5281"/>
                    <a:pt x="16241" y="4399"/>
                  </a:cubicBezTo>
                  <a:lnTo>
                    <a:pt x="18356" y="3555"/>
                  </a:lnTo>
                  <a:lnTo>
                    <a:pt x="10593" y="0"/>
                  </a:lnTo>
                  <a:lnTo>
                    <a:pt x="2961" y="3498"/>
                  </a:lnTo>
                  <a:lnTo>
                    <a:pt x="5215" y="4399"/>
                  </a:lnTo>
                  <a:cubicBezTo>
                    <a:pt x="3112" y="5281"/>
                    <a:pt x="3290" y="6062"/>
                    <a:pt x="5333" y="6822"/>
                  </a:cubicBezTo>
                  <a:lnTo>
                    <a:pt x="0" y="16800"/>
                  </a:lnTo>
                  <a:lnTo>
                    <a:pt x="10593" y="21600"/>
                  </a:lnTo>
                  <a:lnTo>
                    <a:pt x="21600" y="16800"/>
                  </a:lnTo>
                  <a:cubicBezTo>
                    <a:pt x="21600" y="16800"/>
                    <a:pt x="16124" y="6821"/>
                    <a:pt x="16124" y="682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8" name="Shape 15188"/>
            <p:cNvSpPr/>
            <p:nvPr/>
          </p:nvSpPr>
          <p:spPr>
            <a:xfrm>
              <a:off x="795213" y="531445"/>
              <a:ext cx="198830" cy="49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4" y="615"/>
                  </a:moveTo>
                  <a:lnTo>
                    <a:pt x="0" y="5906"/>
                  </a:lnTo>
                  <a:lnTo>
                    <a:pt x="5341" y="7606"/>
                  </a:lnTo>
                  <a:lnTo>
                    <a:pt x="2882" y="9685"/>
                  </a:lnTo>
                  <a:lnTo>
                    <a:pt x="21600" y="21600"/>
                  </a:lnTo>
                  <a:lnTo>
                    <a:pt x="8264" y="0"/>
                  </a:lnTo>
                  <a:cubicBezTo>
                    <a:pt x="8264" y="0"/>
                    <a:pt x="5734" y="615"/>
                    <a:pt x="5734" y="615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89" name="Shape 15189"/>
            <p:cNvSpPr/>
            <p:nvPr/>
          </p:nvSpPr>
          <p:spPr>
            <a:xfrm>
              <a:off x="975943" y="531445"/>
              <a:ext cx="198830" cy="49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06"/>
                  </a:moveTo>
                  <a:lnTo>
                    <a:pt x="15866" y="615"/>
                  </a:lnTo>
                  <a:lnTo>
                    <a:pt x="13336" y="0"/>
                  </a:lnTo>
                  <a:lnTo>
                    <a:pt x="0" y="21600"/>
                  </a:lnTo>
                  <a:lnTo>
                    <a:pt x="18718" y="9685"/>
                  </a:lnTo>
                  <a:lnTo>
                    <a:pt x="16259" y="7606"/>
                  </a:lnTo>
                  <a:cubicBezTo>
                    <a:pt x="16259" y="7606"/>
                    <a:pt x="21600" y="5906"/>
                    <a:pt x="21600" y="5906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0" name="Shape 15190"/>
            <p:cNvSpPr/>
            <p:nvPr/>
          </p:nvSpPr>
          <p:spPr>
            <a:xfrm>
              <a:off x="856759" y="253022"/>
              <a:ext cx="272331" cy="9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7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7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1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7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0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5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1" name="Shape 15191"/>
            <p:cNvSpPr/>
            <p:nvPr/>
          </p:nvSpPr>
          <p:spPr>
            <a:xfrm>
              <a:off x="180730" y="2241056"/>
              <a:ext cx="1611360" cy="18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2" name="Shape 15192"/>
            <p:cNvSpPr/>
            <p:nvPr/>
          </p:nvSpPr>
          <p:spPr>
            <a:xfrm>
              <a:off x="469898" y="1156673"/>
              <a:ext cx="983485" cy="125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3" name="Shape 15193"/>
            <p:cNvSpPr/>
            <p:nvPr/>
          </p:nvSpPr>
          <p:spPr>
            <a:xfrm>
              <a:off x="0" y="1012089"/>
              <a:ext cx="1951375" cy="28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" y="21600"/>
                  </a:moveTo>
                  <a:lnTo>
                    <a:pt x="19718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1882" y="21600"/>
                    <a:pt x="1882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4" name="Shape 15194"/>
            <p:cNvSpPr/>
            <p:nvPr/>
          </p:nvSpPr>
          <p:spPr>
            <a:xfrm>
              <a:off x="1265112" y="433752"/>
              <a:ext cx="480668" cy="18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24" extrusionOk="0">
                  <a:moveTo>
                    <a:pt x="2546" y="677"/>
                  </a:moveTo>
                  <a:cubicBezTo>
                    <a:pt x="2398" y="677"/>
                    <a:pt x="2279" y="645"/>
                    <a:pt x="2279" y="605"/>
                  </a:cubicBezTo>
                  <a:cubicBezTo>
                    <a:pt x="2279" y="566"/>
                    <a:pt x="2398" y="534"/>
                    <a:pt x="2546" y="534"/>
                  </a:cubicBezTo>
                  <a:cubicBezTo>
                    <a:pt x="2694" y="534"/>
                    <a:pt x="2814" y="566"/>
                    <a:pt x="2814" y="605"/>
                  </a:cubicBezTo>
                  <a:cubicBezTo>
                    <a:pt x="2814" y="645"/>
                    <a:pt x="2694" y="677"/>
                    <a:pt x="2546" y="677"/>
                  </a:cubicBezTo>
                  <a:close/>
                  <a:moveTo>
                    <a:pt x="1890" y="798"/>
                  </a:moveTo>
                  <a:cubicBezTo>
                    <a:pt x="1742" y="798"/>
                    <a:pt x="1623" y="766"/>
                    <a:pt x="1623" y="726"/>
                  </a:cubicBezTo>
                  <a:cubicBezTo>
                    <a:pt x="1623" y="686"/>
                    <a:pt x="1742" y="654"/>
                    <a:pt x="1890" y="654"/>
                  </a:cubicBezTo>
                  <a:cubicBezTo>
                    <a:pt x="2038" y="654"/>
                    <a:pt x="2158" y="686"/>
                    <a:pt x="2158" y="726"/>
                  </a:cubicBezTo>
                  <a:cubicBezTo>
                    <a:pt x="2158" y="766"/>
                    <a:pt x="2038" y="798"/>
                    <a:pt x="1890" y="798"/>
                  </a:cubicBezTo>
                  <a:close/>
                  <a:moveTo>
                    <a:pt x="1307" y="899"/>
                  </a:moveTo>
                  <a:cubicBezTo>
                    <a:pt x="1159" y="899"/>
                    <a:pt x="1039" y="867"/>
                    <a:pt x="1039" y="827"/>
                  </a:cubicBezTo>
                  <a:cubicBezTo>
                    <a:pt x="1039" y="787"/>
                    <a:pt x="1159" y="755"/>
                    <a:pt x="1307" y="755"/>
                  </a:cubicBezTo>
                  <a:cubicBezTo>
                    <a:pt x="1455" y="755"/>
                    <a:pt x="1574" y="787"/>
                    <a:pt x="1574" y="827"/>
                  </a:cubicBezTo>
                  <a:cubicBezTo>
                    <a:pt x="1574" y="867"/>
                    <a:pt x="1455" y="899"/>
                    <a:pt x="1307" y="899"/>
                  </a:cubicBezTo>
                  <a:close/>
                  <a:moveTo>
                    <a:pt x="882" y="657"/>
                  </a:moveTo>
                  <a:cubicBezTo>
                    <a:pt x="882" y="618"/>
                    <a:pt x="1001" y="586"/>
                    <a:pt x="1149" y="586"/>
                  </a:cubicBezTo>
                  <a:cubicBezTo>
                    <a:pt x="1297" y="586"/>
                    <a:pt x="1417" y="618"/>
                    <a:pt x="1417" y="657"/>
                  </a:cubicBezTo>
                  <a:cubicBezTo>
                    <a:pt x="1417" y="697"/>
                    <a:pt x="1297" y="729"/>
                    <a:pt x="1149" y="729"/>
                  </a:cubicBezTo>
                  <a:cubicBezTo>
                    <a:pt x="1001" y="729"/>
                    <a:pt x="882" y="697"/>
                    <a:pt x="882" y="657"/>
                  </a:cubicBezTo>
                  <a:close/>
                  <a:moveTo>
                    <a:pt x="614" y="879"/>
                  </a:moveTo>
                  <a:cubicBezTo>
                    <a:pt x="467" y="879"/>
                    <a:pt x="347" y="847"/>
                    <a:pt x="347" y="807"/>
                  </a:cubicBezTo>
                  <a:cubicBezTo>
                    <a:pt x="347" y="768"/>
                    <a:pt x="467" y="736"/>
                    <a:pt x="614" y="736"/>
                  </a:cubicBezTo>
                  <a:cubicBezTo>
                    <a:pt x="762" y="736"/>
                    <a:pt x="882" y="768"/>
                    <a:pt x="882" y="807"/>
                  </a:cubicBezTo>
                  <a:cubicBezTo>
                    <a:pt x="882" y="847"/>
                    <a:pt x="762" y="879"/>
                    <a:pt x="614" y="879"/>
                  </a:cubicBezTo>
                  <a:close/>
                  <a:moveTo>
                    <a:pt x="153" y="586"/>
                  </a:moveTo>
                  <a:cubicBezTo>
                    <a:pt x="153" y="546"/>
                    <a:pt x="272" y="514"/>
                    <a:pt x="420" y="514"/>
                  </a:cubicBezTo>
                  <a:cubicBezTo>
                    <a:pt x="568" y="514"/>
                    <a:pt x="688" y="546"/>
                    <a:pt x="688" y="586"/>
                  </a:cubicBezTo>
                  <a:cubicBezTo>
                    <a:pt x="688" y="625"/>
                    <a:pt x="568" y="658"/>
                    <a:pt x="420" y="658"/>
                  </a:cubicBezTo>
                  <a:cubicBezTo>
                    <a:pt x="272" y="658"/>
                    <a:pt x="153" y="625"/>
                    <a:pt x="153" y="586"/>
                  </a:cubicBezTo>
                  <a:close/>
                  <a:moveTo>
                    <a:pt x="857" y="380"/>
                  </a:moveTo>
                  <a:cubicBezTo>
                    <a:pt x="1005" y="380"/>
                    <a:pt x="1125" y="413"/>
                    <a:pt x="1125" y="452"/>
                  </a:cubicBezTo>
                  <a:cubicBezTo>
                    <a:pt x="1125" y="492"/>
                    <a:pt x="1005" y="524"/>
                    <a:pt x="857" y="524"/>
                  </a:cubicBezTo>
                  <a:cubicBezTo>
                    <a:pt x="710" y="524"/>
                    <a:pt x="590" y="492"/>
                    <a:pt x="590" y="452"/>
                  </a:cubicBezTo>
                  <a:cubicBezTo>
                    <a:pt x="590" y="413"/>
                    <a:pt x="710" y="380"/>
                    <a:pt x="857" y="380"/>
                  </a:cubicBezTo>
                  <a:close/>
                  <a:moveTo>
                    <a:pt x="979" y="208"/>
                  </a:moveTo>
                  <a:cubicBezTo>
                    <a:pt x="1127" y="208"/>
                    <a:pt x="1246" y="240"/>
                    <a:pt x="1246" y="280"/>
                  </a:cubicBezTo>
                  <a:cubicBezTo>
                    <a:pt x="1246" y="319"/>
                    <a:pt x="1127" y="351"/>
                    <a:pt x="979" y="351"/>
                  </a:cubicBezTo>
                  <a:cubicBezTo>
                    <a:pt x="831" y="351"/>
                    <a:pt x="711" y="319"/>
                    <a:pt x="711" y="280"/>
                  </a:cubicBezTo>
                  <a:cubicBezTo>
                    <a:pt x="711" y="240"/>
                    <a:pt x="831" y="208"/>
                    <a:pt x="979" y="208"/>
                  </a:cubicBezTo>
                  <a:close/>
                  <a:moveTo>
                    <a:pt x="1514" y="302"/>
                  </a:moveTo>
                  <a:cubicBezTo>
                    <a:pt x="1661" y="302"/>
                    <a:pt x="1781" y="334"/>
                    <a:pt x="1781" y="374"/>
                  </a:cubicBezTo>
                  <a:cubicBezTo>
                    <a:pt x="1781" y="414"/>
                    <a:pt x="1661" y="446"/>
                    <a:pt x="1514" y="446"/>
                  </a:cubicBezTo>
                  <a:cubicBezTo>
                    <a:pt x="1366" y="446"/>
                    <a:pt x="1246" y="414"/>
                    <a:pt x="1246" y="374"/>
                  </a:cubicBezTo>
                  <a:cubicBezTo>
                    <a:pt x="1246" y="334"/>
                    <a:pt x="1366" y="302"/>
                    <a:pt x="1514" y="302"/>
                  </a:cubicBezTo>
                  <a:close/>
                  <a:moveTo>
                    <a:pt x="1939" y="537"/>
                  </a:moveTo>
                  <a:cubicBezTo>
                    <a:pt x="1939" y="577"/>
                    <a:pt x="1819" y="609"/>
                    <a:pt x="1671" y="609"/>
                  </a:cubicBezTo>
                  <a:cubicBezTo>
                    <a:pt x="1524" y="609"/>
                    <a:pt x="1404" y="577"/>
                    <a:pt x="1404" y="537"/>
                  </a:cubicBezTo>
                  <a:cubicBezTo>
                    <a:pt x="1404" y="497"/>
                    <a:pt x="1524" y="465"/>
                    <a:pt x="1671" y="465"/>
                  </a:cubicBezTo>
                  <a:cubicBezTo>
                    <a:pt x="1819" y="465"/>
                    <a:pt x="1939" y="497"/>
                    <a:pt x="1939" y="537"/>
                  </a:cubicBezTo>
                  <a:close/>
                  <a:moveTo>
                    <a:pt x="1684" y="97"/>
                  </a:moveTo>
                  <a:cubicBezTo>
                    <a:pt x="1831" y="97"/>
                    <a:pt x="1951" y="129"/>
                    <a:pt x="1951" y="169"/>
                  </a:cubicBezTo>
                  <a:cubicBezTo>
                    <a:pt x="1951" y="208"/>
                    <a:pt x="1831" y="240"/>
                    <a:pt x="1684" y="240"/>
                  </a:cubicBezTo>
                  <a:cubicBezTo>
                    <a:pt x="1536" y="240"/>
                    <a:pt x="1416" y="208"/>
                    <a:pt x="1416" y="169"/>
                  </a:cubicBezTo>
                  <a:cubicBezTo>
                    <a:pt x="1416" y="129"/>
                    <a:pt x="1536" y="97"/>
                    <a:pt x="1684" y="97"/>
                  </a:cubicBezTo>
                  <a:close/>
                  <a:moveTo>
                    <a:pt x="2559" y="459"/>
                  </a:moveTo>
                  <a:cubicBezTo>
                    <a:pt x="2559" y="498"/>
                    <a:pt x="2439" y="530"/>
                    <a:pt x="2291" y="530"/>
                  </a:cubicBezTo>
                  <a:cubicBezTo>
                    <a:pt x="2143" y="530"/>
                    <a:pt x="2024" y="498"/>
                    <a:pt x="2024" y="459"/>
                  </a:cubicBezTo>
                  <a:cubicBezTo>
                    <a:pt x="2024" y="419"/>
                    <a:pt x="2143" y="387"/>
                    <a:pt x="2291" y="387"/>
                  </a:cubicBezTo>
                  <a:cubicBezTo>
                    <a:pt x="2439" y="387"/>
                    <a:pt x="2559" y="419"/>
                    <a:pt x="2559" y="459"/>
                  </a:cubicBezTo>
                  <a:close/>
                  <a:moveTo>
                    <a:pt x="2230" y="218"/>
                  </a:moveTo>
                  <a:cubicBezTo>
                    <a:pt x="2378" y="218"/>
                    <a:pt x="2498" y="250"/>
                    <a:pt x="2498" y="289"/>
                  </a:cubicBezTo>
                  <a:cubicBezTo>
                    <a:pt x="2498" y="329"/>
                    <a:pt x="2378" y="361"/>
                    <a:pt x="2230" y="361"/>
                  </a:cubicBezTo>
                  <a:cubicBezTo>
                    <a:pt x="2083" y="361"/>
                    <a:pt x="1963" y="329"/>
                    <a:pt x="1963" y="289"/>
                  </a:cubicBezTo>
                  <a:cubicBezTo>
                    <a:pt x="1963" y="250"/>
                    <a:pt x="2083" y="218"/>
                    <a:pt x="2230" y="218"/>
                  </a:cubicBezTo>
                  <a:close/>
                  <a:moveTo>
                    <a:pt x="21242" y="3407"/>
                  </a:moveTo>
                  <a:cubicBezTo>
                    <a:pt x="21318" y="3023"/>
                    <a:pt x="20730" y="2644"/>
                    <a:pt x="19800" y="2327"/>
                  </a:cubicBezTo>
                  <a:cubicBezTo>
                    <a:pt x="18813" y="1991"/>
                    <a:pt x="17414" y="1718"/>
                    <a:pt x="16025" y="1588"/>
                  </a:cubicBezTo>
                  <a:lnTo>
                    <a:pt x="12701" y="1275"/>
                  </a:lnTo>
                  <a:cubicBezTo>
                    <a:pt x="12565" y="1068"/>
                    <a:pt x="12038" y="885"/>
                    <a:pt x="11250" y="811"/>
                  </a:cubicBezTo>
                  <a:lnTo>
                    <a:pt x="2976" y="33"/>
                  </a:lnTo>
                  <a:cubicBezTo>
                    <a:pt x="1815" y="-76"/>
                    <a:pt x="532" y="89"/>
                    <a:pt x="125" y="401"/>
                  </a:cubicBezTo>
                  <a:lnTo>
                    <a:pt x="125" y="401"/>
                  </a:lnTo>
                  <a:cubicBezTo>
                    <a:pt x="-282" y="712"/>
                    <a:pt x="335" y="1056"/>
                    <a:pt x="1495" y="1165"/>
                  </a:cubicBezTo>
                  <a:lnTo>
                    <a:pt x="9770" y="1943"/>
                  </a:lnTo>
                  <a:cubicBezTo>
                    <a:pt x="10558" y="2018"/>
                    <a:pt x="11396" y="1963"/>
                    <a:pt x="11984" y="1824"/>
                  </a:cubicBezTo>
                  <a:lnTo>
                    <a:pt x="15311" y="2137"/>
                  </a:lnTo>
                  <a:cubicBezTo>
                    <a:pt x="16321" y="2232"/>
                    <a:pt x="17351" y="2435"/>
                    <a:pt x="18092" y="2687"/>
                  </a:cubicBezTo>
                  <a:cubicBezTo>
                    <a:pt x="18721" y="2902"/>
                    <a:pt x="19121" y="3146"/>
                    <a:pt x="19076" y="3377"/>
                  </a:cubicBezTo>
                  <a:lnTo>
                    <a:pt x="18669" y="21524"/>
                  </a:lnTo>
                  <a:lnTo>
                    <a:pt x="20841" y="21524"/>
                  </a:lnTo>
                  <a:cubicBezTo>
                    <a:pt x="20841" y="21524"/>
                    <a:pt x="21242" y="3407"/>
                    <a:pt x="21242" y="340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272" name="Group 15272"/>
          <p:cNvGrpSpPr/>
          <p:nvPr/>
        </p:nvGrpSpPr>
        <p:grpSpPr>
          <a:xfrm>
            <a:off x="8448044" y="2801378"/>
            <a:ext cx="1013547" cy="1248695"/>
            <a:chOff x="0" y="0"/>
            <a:chExt cx="2027090" cy="2497387"/>
          </a:xfrm>
        </p:grpSpPr>
        <p:sp>
          <p:nvSpPr>
            <p:cNvPr id="15196" name="Shape 15196"/>
            <p:cNvSpPr/>
            <p:nvPr/>
          </p:nvSpPr>
          <p:spPr>
            <a:xfrm>
              <a:off x="782513" y="36146"/>
              <a:ext cx="1224586" cy="143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7" name="Shape 15197"/>
            <p:cNvSpPr/>
            <p:nvPr/>
          </p:nvSpPr>
          <p:spPr>
            <a:xfrm>
              <a:off x="890951" y="506045"/>
              <a:ext cx="461207" cy="1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8" name="Shape 15198"/>
            <p:cNvSpPr/>
            <p:nvPr/>
          </p:nvSpPr>
          <p:spPr>
            <a:xfrm>
              <a:off x="890951" y="542190"/>
              <a:ext cx="461207" cy="1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199" name="Shape 15199"/>
            <p:cNvSpPr/>
            <p:nvPr/>
          </p:nvSpPr>
          <p:spPr>
            <a:xfrm>
              <a:off x="890951" y="578337"/>
              <a:ext cx="461207" cy="1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0" name="Shape 15200"/>
            <p:cNvSpPr/>
            <p:nvPr/>
          </p:nvSpPr>
          <p:spPr>
            <a:xfrm>
              <a:off x="890951" y="614483"/>
              <a:ext cx="461207" cy="1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1" name="Shape 15201"/>
            <p:cNvSpPr/>
            <p:nvPr/>
          </p:nvSpPr>
          <p:spPr>
            <a:xfrm>
              <a:off x="890951" y="650629"/>
              <a:ext cx="461207" cy="1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2" name="Shape 15202"/>
            <p:cNvSpPr/>
            <p:nvPr/>
          </p:nvSpPr>
          <p:spPr>
            <a:xfrm>
              <a:off x="890951" y="361460"/>
              <a:ext cx="461207" cy="8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3" name="Shape 15203"/>
            <p:cNvSpPr/>
            <p:nvPr/>
          </p:nvSpPr>
          <p:spPr>
            <a:xfrm>
              <a:off x="1360850" y="1445842"/>
              <a:ext cx="56139" cy="80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46"/>
                  </a:moveTo>
                  <a:lnTo>
                    <a:pt x="0" y="754"/>
                  </a:lnTo>
                  <a:cubicBezTo>
                    <a:pt x="0" y="339"/>
                    <a:pt x="4860" y="0"/>
                    <a:pt x="10799" y="0"/>
                  </a:cubicBezTo>
                  <a:lnTo>
                    <a:pt x="10799" y="0"/>
                  </a:lnTo>
                  <a:cubicBezTo>
                    <a:pt x="16740" y="0"/>
                    <a:pt x="21600" y="339"/>
                    <a:pt x="21600" y="754"/>
                  </a:cubicBezTo>
                  <a:lnTo>
                    <a:pt x="21600" y="20846"/>
                  </a:lnTo>
                  <a:cubicBezTo>
                    <a:pt x="21600" y="21261"/>
                    <a:pt x="16740" y="21600"/>
                    <a:pt x="10799" y="21600"/>
                  </a:cubicBezTo>
                  <a:lnTo>
                    <a:pt x="10799" y="21600"/>
                  </a:lnTo>
                  <a:cubicBezTo>
                    <a:pt x="4860" y="21600"/>
                    <a:pt x="0" y="21261"/>
                    <a:pt x="0" y="20846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4" name="Shape 15204"/>
            <p:cNvSpPr/>
            <p:nvPr/>
          </p:nvSpPr>
          <p:spPr>
            <a:xfrm>
              <a:off x="746366" y="0"/>
              <a:ext cx="1280725" cy="149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" y="0"/>
                  </a:moveTo>
                  <a:lnTo>
                    <a:pt x="10800" y="0"/>
                  </a:lnTo>
                  <a:lnTo>
                    <a:pt x="10800" y="813"/>
                  </a:lnTo>
                  <a:lnTo>
                    <a:pt x="947" y="813"/>
                  </a:lnTo>
                  <a:lnTo>
                    <a:pt x="947" y="20787"/>
                  </a:lnTo>
                  <a:lnTo>
                    <a:pt x="10800" y="20787"/>
                  </a:lnTo>
                  <a:lnTo>
                    <a:pt x="10800" y="21600"/>
                  </a:lnTo>
                  <a:lnTo>
                    <a:pt x="473" y="21600"/>
                  </a:lnTo>
                  <a:lnTo>
                    <a:pt x="0" y="21600"/>
                  </a:lnTo>
                  <a:lnTo>
                    <a:pt x="0" y="21193"/>
                  </a:lnTo>
                  <a:lnTo>
                    <a:pt x="0" y="407"/>
                  </a:lnTo>
                  <a:lnTo>
                    <a:pt x="0" y="0"/>
                  </a:lnTo>
                  <a:cubicBezTo>
                    <a:pt x="0" y="0"/>
                    <a:pt x="473" y="0"/>
                    <a:pt x="473" y="0"/>
                  </a:cubicBezTo>
                  <a:close/>
                  <a:moveTo>
                    <a:pt x="10800" y="0"/>
                  </a:moveTo>
                  <a:lnTo>
                    <a:pt x="21127" y="0"/>
                  </a:lnTo>
                  <a:lnTo>
                    <a:pt x="21600" y="0"/>
                  </a:lnTo>
                  <a:lnTo>
                    <a:pt x="21600" y="407"/>
                  </a:lnTo>
                  <a:lnTo>
                    <a:pt x="21600" y="21193"/>
                  </a:lnTo>
                  <a:lnTo>
                    <a:pt x="21600" y="21600"/>
                  </a:lnTo>
                  <a:lnTo>
                    <a:pt x="21127" y="21600"/>
                  </a:lnTo>
                  <a:lnTo>
                    <a:pt x="10800" y="21600"/>
                  </a:lnTo>
                  <a:lnTo>
                    <a:pt x="10800" y="20787"/>
                  </a:lnTo>
                  <a:lnTo>
                    <a:pt x="20653" y="20787"/>
                  </a:lnTo>
                  <a:lnTo>
                    <a:pt x="20653" y="813"/>
                  </a:lnTo>
                  <a:lnTo>
                    <a:pt x="10800" y="813"/>
                  </a:lnTo>
                  <a:cubicBezTo>
                    <a:pt x="10800" y="813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5" name="Shape 15205"/>
            <p:cNvSpPr/>
            <p:nvPr/>
          </p:nvSpPr>
          <p:spPr>
            <a:xfrm>
              <a:off x="927096" y="1492734"/>
              <a:ext cx="363551" cy="100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263" extrusionOk="0">
                  <a:moveTo>
                    <a:pt x="124" y="20347"/>
                  </a:moveTo>
                  <a:lnTo>
                    <a:pt x="17558" y="0"/>
                  </a:lnTo>
                  <a:lnTo>
                    <a:pt x="20949" y="0"/>
                  </a:lnTo>
                  <a:lnTo>
                    <a:pt x="3210" y="20703"/>
                  </a:lnTo>
                  <a:cubicBezTo>
                    <a:pt x="2441" y="21600"/>
                    <a:pt x="-651" y="21373"/>
                    <a:pt x="124" y="20347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6" name="Shape 15206"/>
            <p:cNvSpPr/>
            <p:nvPr/>
          </p:nvSpPr>
          <p:spPr>
            <a:xfrm>
              <a:off x="1505433" y="1492734"/>
              <a:ext cx="363406" cy="100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83" extrusionOk="0">
                  <a:moveTo>
                    <a:pt x="20845" y="20457"/>
                  </a:moveTo>
                  <a:lnTo>
                    <a:pt x="3395" y="0"/>
                  </a:lnTo>
                  <a:lnTo>
                    <a:pt x="0" y="0"/>
                  </a:lnTo>
                  <a:lnTo>
                    <a:pt x="17757" y="20815"/>
                  </a:lnTo>
                  <a:cubicBezTo>
                    <a:pt x="18426" y="21600"/>
                    <a:pt x="21600" y="21342"/>
                    <a:pt x="20845" y="20457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7" name="Shape 15207"/>
            <p:cNvSpPr/>
            <p:nvPr/>
          </p:nvSpPr>
          <p:spPr>
            <a:xfrm>
              <a:off x="1107826" y="1926487"/>
              <a:ext cx="563656" cy="5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8" name="Shape 15208"/>
            <p:cNvSpPr/>
            <p:nvPr/>
          </p:nvSpPr>
          <p:spPr>
            <a:xfrm>
              <a:off x="1433141" y="506045"/>
              <a:ext cx="461200" cy="1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09" name="Shape 15209"/>
            <p:cNvSpPr/>
            <p:nvPr/>
          </p:nvSpPr>
          <p:spPr>
            <a:xfrm>
              <a:off x="1433141" y="542190"/>
              <a:ext cx="461200" cy="1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0" name="Shape 15210"/>
            <p:cNvSpPr/>
            <p:nvPr/>
          </p:nvSpPr>
          <p:spPr>
            <a:xfrm>
              <a:off x="1433141" y="578337"/>
              <a:ext cx="461200" cy="1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1" name="Shape 15211"/>
            <p:cNvSpPr/>
            <p:nvPr/>
          </p:nvSpPr>
          <p:spPr>
            <a:xfrm>
              <a:off x="1433141" y="614483"/>
              <a:ext cx="461200" cy="1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2" name="Shape 15212"/>
            <p:cNvSpPr/>
            <p:nvPr/>
          </p:nvSpPr>
          <p:spPr>
            <a:xfrm>
              <a:off x="1433141" y="650629"/>
              <a:ext cx="461200" cy="1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3" name="Shape 15213"/>
            <p:cNvSpPr/>
            <p:nvPr/>
          </p:nvSpPr>
          <p:spPr>
            <a:xfrm>
              <a:off x="1433141" y="361460"/>
              <a:ext cx="461200" cy="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4" name="Shape 15214"/>
            <p:cNvSpPr/>
            <p:nvPr/>
          </p:nvSpPr>
          <p:spPr>
            <a:xfrm>
              <a:off x="963243" y="975943"/>
              <a:ext cx="391651" cy="391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5" name="Shape 15215"/>
            <p:cNvSpPr/>
            <p:nvPr/>
          </p:nvSpPr>
          <p:spPr>
            <a:xfrm>
              <a:off x="1156673" y="1156674"/>
              <a:ext cx="174377" cy="16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49" y="21600"/>
                  </a:moveTo>
                  <a:cubicBezTo>
                    <a:pt x="16832" y="19147"/>
                    <a:pt x="19686" y="15764"/>
                    <a:pt x="21600" y="11782"/>
                  </a:cubicBezTo>
                  <a:lnTo>
                    <a:pt x="0" y="0"/>
                  </a:lnTo>
                  <a:cubicBezTo>
                    <a:pt x="0" y="0"/>
                    <a:pt x="13349" y="21600"/>
                    <a:pt x="13349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6" name="Shape 15216"/>
            <p:cNvSpPr/>
            <p:nvPr/>
          </p:nvSpPr>
          <p:spPr>
            <a:xfrm>
              <a:off x="1156673" y="1012090"/>
              <a:ext cx="195822" cy="24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4" y="21600"/>
                  </a:moveTo>
                  <a:cubicBezTo>
                    <a:pt x="20747" y="19226"/>
                    <a:pt x="21600" y="16536"/>
                    <a:pt x="21600" y="13685"/>
                  </a:cubicBezTo>
                  <a:cubicBezTo>
                    <a:pt x="21600" y="8128"/>
                    <a:pt x="18359" y="3182"/>
                    <a:pt x="13314" y="0"/>
                  </a:cubicBezTo>
                  <a:lnTo>
                    <a:pt x="0" y="13685"/>
                  </a:lnTo>
                  <a:cubicBezTo>
                    <a:pt x="0" y="13685"/>
                    <a:pt x="19234" y="21600"/>
                    <a:pt x="19234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7" name="Shape 15217"/>
            <p:cNvSpPr/>
            <p:nvPr/>
          </p:nvSpPr>
          <p:spPr>
            <a:xfrm>
              <a:off x="1156673" y="975943"/>
              <a:ext cx="120693" cy="19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90"/>
                  </a:moveTo>
                  <a:cubicBezTo>
                    <a:pt x="15649" y="1714"/>
                    <a:pt x="8149" y="0"/>
                    <a:pt x="0" y="0"/>
                  </a:cubicBezTo>
                  <a:lnTo>
                    <a:pt x="0" y="21600"/>
                  </a:lnTo>
                  <a:cubicBezTo>
                    <a:pt x="0" y="21600"/>
                    <a:pt x="21600" y="4590"/>
                    <a:pt x="21600" y="459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8" name="Shape 15218"/>
            <p:cNvSpPr/>
            <p:nvPr/>
          </p:nvSpPr>
          <p:spPr>
            <a:xfrm>
              <a:off x="1012088" y="975943"/>
              <a:ext cx="139565" cy="19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6449"/>
                  </a:lnTo>
                  <a:cubicBezTo>
                    <a:pt x="5499" y="2469"/>
                    <a:pt x="13143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19" name="Shape 15219"/>
            <p:cNvSpPr/>
            <p:nvPr/>
          </p:nvSpPr>
          <p:spPr>
            <a:xfrm>
              <a:off x="1794602" y="795213"/>
              <a:ext cx="81987" cy="47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0" name="Shape 15220"/>
            <p:cNvSpPr/>
            <p:nvPr/>
          </p:nvSpPr>
          <p:spPr>
            <a:xfrm>
              <a:off x="1704230" y="973702"/>
              <a:ext cx="82002" cy="29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1" name="Shape 15221"/>
            <p:cNvSpPr/>
            <p:nvPr/>
          </p:nvSpPr>
          <p:spPr>
            <a:xfrm>
              <a:off x="1613867" y="1073570"/>
              <a:ext cx="81998" cy="19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2" name="Shape 15222"/>
            <p:cNvSpPr/>
            <p:nvPr/>
          </p:nvSpPr>
          <p:spPr>
            <a:xfrm>
              <a:off x="1523507" y="982124"/>
              <a:ext cx="81987" cy="28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3" name="Shape 15223"/>
            <p:cNvSpPr/>
            <p:nvPr/>
          </p:nvSpPr>
          <p:spPr>
            <a:xfrm>
              <a:off x="1433141" y="1063742"/>
              <a:ext cx="81988" cy="20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4" name="Shape 15224"/>
            <p:cNvSpPr/>
            <p:nvPr/>
          </p:nvSpPr>
          <p:spPr>
            <a:xfrm>
              <a:off x="204175" y="1445842"/>
              <a:ext cx="203706" cy="99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358" extrusionOk="0">
                  <a:moveTo>
                    <a:pt x="5865" y="0"/>
                  </a:moveTo>
                  <a:lnTo>
                    <a:pt x="17235" y="0"/>
                  </a:lnTo>
                  <a:cubicBezTo>
                    <a:pt x="18800" y="0"/>
                    <a:pt x="20120" y="280"/>
                    <a:pt x="20079" y="621"/>
                  </a:cubicBezTo>
                  <a:cubicBezTo>
                    <a:pt x="19628" y="4228"/>
                    <a:pt x="20290" y="7154"/>
                    <a:pt x="17875" y="10804"/>
                  </a:cubicBezTo>
                  <a:cubicBezTo>
                    <a:pt x="16744" y="12514"/>
                    <a:pt x="17350" y="14674"/>
                    <a:pt x="16360" y="17158"/>
                  </a:cubicBezTo>
                  <a:cubicBezTo>
                    <a:pt x="15829" y="18492"/>
                    <a:pt x="17846" y="19016"/>
                    <a:pt x="17356" y="19271"/>
                  </a:cubicBezTo>
                  <a:cubicBezTo>
                    <a:pt x="16756" y="19583"/>
                    <a:pt x="10728" y="21600"/>
                    <a:pt x="6133" y="21333"/>
                  </a:cubicBezTo>
                  <a:lnTo>
                    <a:pt x="193" y="20989"/>
                  </a:lnTo>
                  <a:cubicBezTo>
                    <a:pt x="-1310" y="20901"/>
                    <a:pt x="6441" y="19328"/>
                    <a:pt x="6792" y="18996"/>
                  </a:cubicBezTo>
                  <a:cubicBezTo>
                    <a:pt x="10138" y="15838"/>
                    <a:pt x="7580" y="13440"/>
                    <a:pt x="6162" y="10435"/>
                  </a:cubicBezTo>
                  <a:cubicBezTo>
                    <a:pt x="4697" y="7332"/>
                    <a:pt x="3021" y="3725"/>
                    <a:pt x="3021" y="621"/>
                  </a:cubicBezTo>
                  <a:cubicBezTo>
                    <a:pt x="3021" y="279"/>
                    <a:pt x="4300" y="0"/>
                    <a:pt x="5865" y="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5" name="Shape 15225"/>
            <p:cNvSpPr/>
            <p:nvPr/>
          </p:nvSpPr>
          <p:spPr>
            <a:xfrm>
              <a:off x="168030" y="2313347"/>
              <a:ext cx="235852" cy="18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6" h="21200" extrusionOk="0">
                  <a:moveTo>
                    <a:pt x="16849" y="0"/>
                  </a:moveTo>
                  <a:cubicBezTo>
                    <a:pt x="18155" y="1595"/>
                    <a:pt x="19466" y="6919"/>
                    <a:pt x="19303" y="9608"/>
                  </a:cubicBezTo>
                  <a:cubicBezTo>
                    <a:pt x="19140" y="12296"/>
                    <a:pt x="19109" y="12582"/>
                    <a:pt x="17991" y="13386"/>
                  </a:cubicBezTo>
                  <a:cubicBezTo>
                    <a:pt x="16874" y="14189"/>
                    <a:pt x="16494" y="14278"/>
                    <a:pt x="16256" y="13565"/>
                  </a:cubicBezTo>
                  <a:cubicBezTo>
                    <a:pt x="16018" y="12856"/>
                    <a:pt x="13582" y="16061"/>
                    <a:pt x="12387" y="17069"/>
                  </a:cubicBezTo>
                  <a:cubicBezTo>
                    <a:pt x="11193" y="18077"/>
                    <a:pt x="9619" y="19622"/>
                    <a:pt x="6408" y="20722"/>
                  </a:cubicBezTo>
                  <a:cubicBezTo>
                    <a:pt x="4490" y="21379"/>
                    <a:pt x="1922" y="21600"/>
                    <a:pt x="739" y="19776"/>
                  </a:cubicBezTo>
                  <a:cubicBezTo>
                    <a:pt x="-2134" y="15345"/>
                    <a:pt x="4116" y="10512"/>
                    <a:pt x="6792" y="5769"/>
                  </a:cubicBezTo>
                  <a:cubicBezTo>
                    <a:pt x="5391" y="9285"/>
                    <a:pt x="2060" y="12498"/>
                    <a:pt x="5849" y="12691"/>
                  </a:cubicBezTo>
                  <a:cubicBezTo>
                    <a:pt x="12384" y="13023"/>
                    <a:pt x="16811" y="6691"/>
                    <a:pt x="168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6" name="Shape 15226"/>
            <p:cNvSpPr/>
            <p:nvPr/>
          </p:nvSpPr>
          <p:spPr>
            <a:xfrm>
              <a:off x="457198" y="1445842"/>
              <a:ext cx="203703" cy="99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358" extrusionOk="0">
                  <a:moveTo>
                    <a:pt x="14215" y="0"/>
                  </a:moveTo>
                  <a:lnTo>
                    <a:pt x="2845" y="0"/>
                  </a:lnTo>
                  <a:cubicBezTo>
                    <a:pt x="1279" y="0"/>
                    <a:pt x="-40" y="280"/>
                    <a:pt x="1" y="621"/>
                  </a:cubicBezTo>
                  <a:cubicBezTo>
                    <a:pt x="452" y="4228"/>
                    <a:pt x="-210" y="7154"/>
                    <a:pt x="2206" y="10804"/>
                  </a:cubicBezTo>
                  <a:cubicBezTo>
                    <a:pt x="3336" y="12514"/>
                    <a:pt x="2730" y="14674"/>
                    <a:pt x="3720" y="17158"/>
                  </a:cubicBezTo>
                  <a:cubicBezTo>
                    <a:pt x="4251" y="18492"/>
                    <a:pt x="2233" y="19016"/>
                    <a:pt x="2724" y="19271"/>
                  </a:cubicBezTo>
                  <a:cubicBezTo>
                    <a:pt x="3323" y="19583"/>
                    <a:pt x="9352" y="21600"/>
                    <a:pt x="13946" y="21333"/>
                  </a:cubicBezTo>
                  <a:lnTo>
                    <a:pt x="19887" y="20989"/>
                  </a:lnTo>
                  <a:cubicBezTo>
                    <a:pt x="21390" y="20901"/>
                    <a:pt x="13639" y="19328"/>
                    <a:pt x="13288" y="18996"/>
                  </a:cubicBezTo>
                  <a:cubicBezTo>
                    <a:pt x="9942" y="15838"/>
                    <a:pt x="12500" y="13440"/>
                    <a:pt x="13918" y="10435"/>
                  </a:cubicBezTo>
                  <a:cubicBezTo>
                    <a:pt x="15382" y="7332"/>
                    <a:pt x="17059" y="3725"/>
                    <a:pt x="17059" y="621"/>
                  </a:cubicBezTo>
                  <a:cubicBezTo>
                    <a:pt x="17059" y="279"/>
                    <a:pt x="15780" y="0"/>
                    <a:pt x="14215" y="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7" name="Shape 15227"/>
            <p:cNvSpPr/>
            <p:nvPr/>
          </p:nvSpPr>
          <p:spPr>
            <a:xfrm>
              <a:off x="457198" y="2313347"/>
              <a:ext cx="235849" cy="18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6" h="21200" extrusionOk="0">
                  <a:moveTo>
                    <a:pt x="2468" y="0"/>
                  </a:moveTo>
                  <a:cubicBezTo>
                    <a:pt x="1162" y="1595"/>
                    <a:pt x="-149" y="6919"/>
                    <a:pt x="14" y="9608"/>
                  </a:cubicBezTo>
                  <a:cubicBezTo>
                    <a:pt x="178" y="12296"/>
                    <a:pt x="208" y="12582"/>
                    <a:pt x="1325" y="13386"/>
                  </a:cubicBezTo>
                  <a:cubicBezTo>
                    <a:pt x="2443" y="14189"/>
                    <a:pt x="2823" y="14278"/>
                    <a:pt x="3061" y="13565"/>
                  </a:cubicBezTo>
                  <a:cubicBezTo>
                    <a:pt x="3299" y="12856"/>
                    <a:pt x="5735" y="16061"/>
                    <a:pt x="6929" y="17069"/>
                  </a:cubicBezTo>
                  <a:cubicBezTo>
                    <a:pt x="8124" y="18077"/>
                    <a:pt x="9698" y="19622"/>
                    <a:pt x="12908" y="20722"/>
                  </a:cubicBezTo>
                  <a:cubicBezTo>
                    <a:pt x="14827" y="21379"/>
                    <a:pt x="17394" y="21600"/>
                    <a:pt x="18578" y="19776"/>
                  </a:cubicBezTo>
                  <a:cubicBezTo>
                    <a:pt x="21451" y="15345"/>
                    <a:pt x="15201" y="10512"/>
                    <a:pt x="12526" y="5769"/>
                  </a:cubicBezTo>
                  <a:cubicBezTo>
                    <a:pt x="13926" y="9285"/>
                    <a:pt x="17257" y="12498"/>
                    <a:pt x="13468" y="12691"/>
                  </a:cubicBezTo>
                  <a:cubicBezTo>
                    <a:pt x="6933" y="13023"/>
                    <a:pt x="2506" y="6691"/>
                    <a:pt x="246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8" name="Shape 15228"/>
            <p:cNvSpPr/>
            <p:nvPr/>
          </p:nvSpPr>
          <p:spPr>
            <a:xfrm>
              <a:off x="229575" y="1228966"/>
              <a:ext cx="425412" cy="57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422" extrusionOk="0">
                  <a:moveTo>
                    <a:pt x="2345" y="0"/>
                  </a:moveTo>
                  <a:cubicBezTo>
                    <a:pt x="1095" y="2481"/>
                    <a:pt x="-1633" y="10319"/>
                    <a:pt x="1334" y="20919"/>
                  </a:cubicBezTo>
                  <a:cubicBezTo>
                    <a:pt x="2093" y="21600"/>
                    <a:pt x="16691" y="21578"/>
                    <a:pt x="17180" y="20919"/>
                  </a:cubicBezTo>
                  <a:cubicBezTo>
                    <a:pt x="19967" y="10687"/>
                    <a:pt x="17445" y="2178"/>
                    <a:pt x="16169" y="0"/>
                  </a:cubicBezTo>
                  <a:cubicBezTo>
                    <a:pt x="16169" y="0"/>
                    <a:pt x="2345" y="0"/>
                    <a:pt x="2345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29" name="Shape 15229"/>
            <p:cNvSpPr/>
            <p:nvPr/>
          </p:nvSpPr>
          <p:spPr>
            <a:xfrm>
              <a:off x="1035535" y="686775"/>
              <a:ext cx="98364" cy="107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973" extrusionOk="0">
                  <a:moveTo>
                    <a:pt x="19564" y="510"/>
                  </a:moveTo>
                  <a:lnTo>
                    <a:pt x="19564" y="510"/>
                  </a:lnTo>
                  <a:cubicBezTo>
                    <a:pt x="20931" y="1336"/>
                    <a:pt x="21201" y="2876"/>
                    <a:pt x="20201" y="3955"/>
                  </a:cubicBezTo>
                  <a:lnTo>
                    <a:pt x="5575" y="20017"/>
                  </a:lnTo>
                  <a:cubicBezTo>
                    <a:pt x="4576" y="21094"/>
                    <a:pt x="2607" y="21287"/>
                    <a:pt x="1239" y="20462"/>
                  </a:cubicBezTo>
                  <a:lnTo>
                    <a:pt x="1239" y="20462"/>
                  </a:lnTo>
                  <a:cubicBezTo>
                    <a:pt x="-129" y="19639"/>
                    <a:pt x="-399" y="18100"/>
                    <a:pt x="603" y="17019"/>
                  </a:cubicBezTo>
                  <a:lnTo>
                    <a:pt x="15227" y="956"/>
                  </a:lnTo>
                  <a:cubicBezTo>
                    <a:pt x="16227" y="-123"/>
                    <a:pt x="18195" y="-313"/>
                    <a:pt x="19564" y="510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0" name="Shape 15230"/>
            <p:cNvSpPr/>
            <p:nvPr/>
          </p:nvSpPr>
          <p:spPr>
            <a:xfrm>
              <a:off x="963243" y="759067"/>
              <a:ext cx="152331" cy="16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60"/>
                  </a:moveTo>
                  <a:lnTo>
                    <a:pt x="6688" y="21600"/>
                  </a:lnTo>
                  <a:lnTo>
                    <a:pt x="13320" y="17250"/>
                  </a:lnTo>
                  <a:cubicBezTo>
                    <a:pt x="16850" y="14935"/>
                    <a:pt x="20058" y="6025"/>
                    <a:pt x="21600" y="2131"/>
                  </a:cubicBezTo>
                  <a:lnTo>
                    <a:pt x="15622" y="0"/>
                  </a:lnTo>
                  <a:lnTo>
                    <a:pt x="3283" y="7253"/>
                  </a:lnTo>
                  <a:cubicBezTo>
                    <a:pt x="3283" y="7253"/>
                    <a:pt x="0" y="16560"/>
                    <a:pt x="0" y="1656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1" name="Shape 15231"/>
            <p:cNvSpPr/>
            <p:nvPr/>
          </p:nvSpPr>
          <p:spPr>
            <a:xfrm>
              <a:off x="999388" y="361460"/>
              <a:ext cx="257151" cy="60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0" y="0"/>
                  </a:moveTo>
                  <a:lnTo>
                    <a:pt x="21600" y="117"/>
                  </a:lnTo>
                  <a:lnTo>
                    <a:pt x="2070" y="21600"/>
                  </a:lnTo>
                  <a:lnTo>
                    <a:pt x="0" y="21244"/>
                  </a:lnTo>
                  <a:cubicBezTo>
                    <a:pt x="0" y="21244"/>
                    <a:pt x="20920" y="0"/>
                    <a:pt x="209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2" name="Shape 15232"/>
            <p:cNvSpPr/>
            <p:nvPr/>
          </p:nvSpPr>
          <p:spPr>
            <a:xfrm>
              <a:off x="999388" y="722921"/>
              <a:ext cx="86349" cy="10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055" extrusionOk="0">
                  <a:moveTo>
                    <a:pt x="1194" y="19524"/>
                  </a:moveTo>
                  <a:lnTo>
                    <a:pt x="2846" y="21055"/>
                  </a:lnTo>
                  <a:lnTo>
                    <a:pt x="4670" y="19467"/>
                  </a:lnTo>
                  <a:lnTo>
                    <a:pt x="19336" y="6722"/>
                  </a:lnTo>
                  <a:cubicBezTo>
                    <a:pt x="20987" y="5288"/>
                    <a:pt x="21197" y="3903"/>
                    <a:pt x="20703" y="2620"/>
                  </a:cubicBezTo>
                  <a:cubicBezTo>
                    <a:pt x="20281" y="1529"/>
                    <a:pt x="18445" y="-545"/>
                    <a:pt x="17666" y="134"/>
                  </a:cubicBezTo>
                  <a:lnTo>
                    <a:pt x="1050" y="14635"/>
                  </a:lnTo>
                  <a:cubicBezTo>
                    <a:pt x="-403" y="15898"/>
                    <a:pt x="-341" y="18100"/>
                    <a:pt x="1194" y="19524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3" name="Shape 15233"/>
            <p:cNvSpPr/>
            <p:nvPr/>
          </p:nvSpPr>
          <p:spPr>
            <a:xfrm>
              <a:off x="1035535" y="722921"/>
              <a:ext cx="18504" cy="1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17436" extrusionOk="0">
                  <a:moveTo>
                    <a:pt x="18949" y="836"/>
                  </a:moveTo>
                  <a:cubicBezTo>
                    <a:pt x="17445" y="-620"/>
                    <a:pt x="16218" y="154"/>
                    <a:pt x="15611" y="707"/>
                  </a:cubicBezTo>
                  <a:lnTo>
                    <a:pt x="0" y="15245"/>
                  </a:lnTo>
                  <a:cubicBezTo>
                    <a:pt x="7709" y="20980"/>
                    <a:pt x="16641" y="14515"/>
                    <a:pt x="20962" y="6691"/>
                  </a:cubicBezTo>
                  <a:cubicBezTo>
                    <a:pt x="21600" y="5545"/>
                    <a:pt x="20860" y="2694"/>
                    <a:pt x="18949" y="836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4" name="Shape 15234"/>
            <p:cNvSpPr/>
            <p:nvPr/>
          </p:nvSpPr>
          <p:spPr>
            <a:xfrm>
              <a:off x="1035535" y="831359"/>
              <a:ext cx="43480" cy="3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6" h="19665" extrusionOk="0">
                  <a:moveTo>
                    <a:pt x="19031" y="3550"/>
                  </a:moveTo>
                  <a:lnTo>
                    <a:pt x="19031" y="3550"/>
                  </a:lnTo>
                  <a:cubicBezTo>
                    <a:pt x="20829" y="6832"/>
                    <a:pt x="20197" y="10975"/>
                    <a:pt x="17643" y="12763"/>
                  </a:cubicBezTo>
                  <a:lnTo>
                    <a:pt x="8957" y="18846"/>
                  </a:lnTo>
                  <a:cubicBezTo>
                    <a:pt x="6403" y="20630"/>
                    <a:pt x="2825" y="19399"/>
                    <a:pt x="1027" y="16117"/>
                  </a:cubicBezTo>
                  <a:lnTo>
                    <a:pt x="1027" y="16117"/>
                  </a:lnTo>
                  <a:cubicBezTo>
                    <a:pt x="-771" y="12832"/>
                    <a:pt x="-145" y="8696"/>
                    <a:pt x="2415" y="6904"/>
                  </a:cubicBezTo>
                  <a:lnTo>
                    <a:pt x="11102" y="825"/>
                  </a:lnTo>
                  <a:cubicBezTo>
                    <a:pt x="13660" y="-970"/>
                    <a:pt x="17230" y="265"/>
                    <a:pt x="19031" y="3550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5" name="Shape 15235"/>
            <p:cNvSpPr/>
            <p:nvPr/>
          </p:nvSpPr>
          <p:spPr>
            <a:xfrm>
              <a:off x="1071681" y="795213"/>
              <a:ext cx="47259" cy="3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19580" extrusionOk="0">
                  <a:moveTo>
                    <a:pt x="18867" y="3700"/>
                  </a:moveTo>
                  <a:lnTo>
                    <a:pt x="18867" y="3700"/>
                  </a:lnTo>
                  <a:cubicBezTo>
                    <a:pt x="20779" y="7128"/>
                    <a:pt x="20105" y="11454"/>
                    <a:pt x="17390" y="13317"/>
                  </a:cubicBezTo>
                  <a:lnTo>
                    <a:pt x="9525" y="18725"/>
                  </a:lnTo>
                  <a:cubicBezTo>
                    <a:pt x="6812" y="20588"/>
                    <a:pt x="3007" y="19304"/>
                    <a:pt x="1092" y="15875"/>
                  </a:cubicBezTo>
                  <a:lnTo>
                    <a:pt x="1092" y="15875"/>
                  </a:lnTo>
                  <a:cubicBezTo>
                    <a:pt x="-821" y="12451"/>
                    <a:pt x="-152" y="8132"/>
                    <a:pt x="2569" y="6262"/>
                  </a:cubicBezTo>
                  <a:lnTo>
                    <a:pt x="10437" y="862"/>
                  </a:lnTo>
                  <a:cubicBezTo>
                    <a:pt x="13157" y="-1012"/>
                    <a:pt x="16951" y="276"/>
                    <a:pt x="18867" y="3700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6" name="Shape 15236"/>
            <p:cNvSpPr/>
            <p:nvPr/>
          </p:nvSpPr>
          <p:spPr>
            <a:xfrm>
              <a:off x="1071681" y="795213"/>
              <a:ext cx="24689" cy="2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4" h="19027" extrusionOk="0">
                  <a:moveTo>
                    <a:pt x="17591" y="4734"/>
                  </a:moveTo>
                  <a:lnTo>
                    <a:pt x="17591" y="4734"/>
                  </a:lnTo>
                  <a:cubicBezTo>
                    <a:pt x="20400" y="9124"/>
                    <a:pt x="19416" y="14660"/>
                    <a:pt x="15431" y="17043"/>
                  </a:cubicBezTo>
                  <a:lnTo>
                    <a:pt x="13939" y="17936"/>
                  </a:lnTo>
                  <a:cubicBezTo>
                    <a:pt x="9959" y="20312"/>
                    <a:pt x="4400" y="18680"/>
                    <a:pt x="1598" y="14296"/>
                  </a:cubicBezTo>
                  <a:lnTo>
                    <a:pt x="1598" y="14296"/>
                  </a:lnTo>
                  <a:cubicBezTo>
                    <a:pt x="-1200" y="9912"/>
                    <a:pt x="-227" y="4376"/>
                    <a:pt x="3757" y="1988"/>
                  </a:cubicBezTo>
                  <a:lnTo>
                    <a:pt x="5255" y="1095"/>
                  </a:lnTo>
                  <a:cubicBezTo>
                    <a:pt x="9245" y="-1288"/>
                    <a:pt x="14800" y="350"/>
                    <a:pt x="17591" y="4734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7" name="Shape 15237"/>
            <p:cNvSpPr/>
            <p:nvPr/>
          </p:nvSpPr>
          <p:spPr>
            <a:xfrm>
              <a:off x="1035535" y="831359"/>
              <a:ext cx="22677" cy="1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6" h="19028" extrusionOk="0">
                  <a:moveTo>
                    <a:pt x="17592" y="4736"/>
                  </a:moveTo>
                  <a:lnTo>
                    <a:pt x="17592" y="4736"/>
                  </a:lnTo>
                  <a:cubicBezTo>
                    <a:pt x="20399" y="9122"/>
                    <a:pt x="19420" y="14659"/>
                    <a:pt x="15436" y="17037"/>
                  </a:cubicBezTo>
                  <a:lnTo>
                    <a:pt x="13939" y="17936"/>
                  </a:lnTo>
                  <a:cubicBezTo>
                    <a:pt x="9957" y="20312"/>
                    <a:pt x="4401" y="18681"/>
                    <a:pt x="1599" y="14294"/>
                  </a:cubicBezTo>
                  <a:lnTo>
                    <a:pt x="1599" y="14294"/>
                  </a:lnTo>
                  <a:cubicBezTo>
                    <a:pt x="-1201" y="9902"/>
                    <a:pt x="-228" y="4382"/>
                    <a:pt x="3761" y="1994"/>
                  </a:cubicBezTo>
                  <a:lnTo>
                    <a:pt x="5258" y="1093"/>
                  </a:lnTo>
                  <a:cubicBezTo>
                    <a:pt x="9241" y="-1288"/>
                    <a:pt x="14797" y="350"/>
                    <a:pt x="17592" y="4736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8" name="Shape 15238"/>
            <p:cNvSpPr/>
            <p:nvPr/>
          </p:nvSpPr>
          <p:spPr>
            <a:xfrm>
              <a:off x="1071681" y="759067"/>
              <a:ext cx="47265" cy="35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8" h="19582" extrusionOk="0">
                  <a:moveTo>
                    <a:pt x="18867" y="3706"/>
                  </a:moveTo>
                  <a:lnTo>
                    <a:pt x="18867" y="3706"/>
                  </a:lnTo>
                  <a:cubicBezTo>
                    <a:pt x="20780" y="7135"/>
                    <a:pt x="20106" y="11458"/>
                    <a:pt x="17390" y="13325"/>
                  </a:cubicBezTo>
                  <a:lnTo>
                    <a:pt x="9526" y="18726"/>
                  </a:lnTo>
                  <a:cubicBezTo>
                    <a:pt x="6810" y="20590"/>
                    <a:pt x="3006" y="19305"/>
                    <a:pt x="1090" y="15880"/>
                  </a:cubicBezTo>
                  <a:lnTo>
                    <a:pt x="1090" y="15880"/>
                  </a:lnTo>
                  <a:cubicBezTo>
                    <a:pt x="-820" y="12451"/>
                    <a:pt x="-154" y="8135"/>
                    <a:pt x="2566" y="6265"/>
                  </a:cubicBezTo>
                  <a:lnTo>
                    <a:pt x="10432" y="857"/>
                  </a:lnTo>
                  <a:cubicBezTo>
                    <a:pt x="13156" y="-1010"/>
                    <a:pt x="16951" y="277"/>
                    <a:pt x="18867" y="3706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39" name="Shape 15239"/>
            <p:cNvSpPr/>
            <p:nvPr/>
          </p:nvSpPr>
          <p:spPr>
            <a:xfrm>
              <a:off x="1071681" y="759067"/>
              <a:ext cx="24683" cy="21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2" h="19026" extrusionOk="0">
                  <a:moveTo>
                    <a:pt x="17588" y="4736"/>
                  </a:moveTo>
                  <a:lnTo>
                    <a:pt x="17588" y="4736"/>
                  </a:lnTo>
                  <a:cubicBezTo>
                    <a:pt x="20396" y="9126"/>
                    <a:pt x="19417" y="14663"/>
                    <a:pt x="15434" y="17044"/>
                  </a:cubicBezTo>
                  <a:lnTo>
                    <a:pt x="13941" y="17938"/>
                  </a:lnTo>
                  <a:cubicBezTo>
                    <a:pt x="9956" y="20309"/>
                    <a:pt x="4395" y="18677"/>
                    <a:pt x="1598" y="14287"/>
                  </a:cubicBezTo>
                  <a:lnTo>
                    <a:pt x="1598" y="14287"/>
                  </a:lnTo>
                  <a:cubicBezTo>
                    <a:pt x="-1204" y="9909"/>
                    <a:pt x="-221" y="4382"/>
                    <a:pt x="3759" y="1990"/>
                  </a:cubicBezTo>
                  <a:lnTo>
                    <a:pt x="5251" y="1096"/>
                  </a:lnTo>
                  <a:cubicBezTo>
                    <a:pt x="9241" y="-1291"/>
                    <a:pt x="14792" y="352"/>
                    <a:pt x="17588" y="4736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0" name="Shape 15240"/>
            <p:cNvSpPr/>
            <p:nvPr/>
          </p:nvSpPr>
          <p:spPr>
            <a:xfrm>
              <a:off x="963243" y="795213"/>
              <a:ext cx="68196" cy="11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6" h="21600" extrusionOk="0">
                  <a:moveTo>
                    <a:pt x="0" y="16360"/>
                  </a:moveTo>
                  <a:lnTo>
                    <a:pt x="8538" y="21600"/>
                  </a:lnTo>
                  <a:cubicBezTo>
                    <a:pt x="13988" y="16945"/>
                    <a:pt x="21600" y="7250"/>
                    <a:pt x="14415" y="2101"/>
                  </a:cubicBezTo>
                  <a:cubicBezTo>
                    <a:pt x="13513" y="1246"/>
                    <a:pt x="12582" y="553"/>
                    <a:pt x="11640" y="0"/>
                  </a:cubicBezTo>
                  <a:lnTo>
                    <a:pt x="5890" y="2755"/>
                  </a:lnTo>
                  <a:cubicBezTo>
                    <a:pt x="5890" y="2755"/>
                    <a:pt x="0" y="16360"/>
                    <a:pt x="0" y="16360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1" name="Shape 15241"/>
            <p:cNvSpPr/>
            <p:nvPr/>
          </p:nvSpPr>
          <p:spPr>
            <a:xfrm>
              <a:off x="927096" y="867505"/>
              <a:ext cx="106217" cy="10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33"/>
                  </a:moveTo>
                  <a:lnTo>
                    <a:pt x="13902" y="21600"/>
                  </a:lnTo>
                  <a:lnTo>
                    <a:pt x="21600" y="13567"/>
                  </a:lnTo>
                  <a:lnTo>
                    <a:pt x="7700" y="0"/>
                  </a:lnTo>
                  <a:cubicBezTo>
                    <a:pt x="7700" y="0"/>
                    <a:pt x="0" y="8033"/>
                    <a:pt x="0" y="803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2" name="Shape 15242"/>
            <p:cNvSpPr/>
            <p:nvPr/>
          </p:nvSpPr>
          <p:spPr>
            <a:xfrm>
              <a:off x="565636" y="795213"/>
              <a:ext cx="470995" cy="32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0528" extrusionOk="0">
                  <a:moveTo>
                    <a:pt x="0" y="3880"/>
                  </a:moveTo>
                  <a:lnTo>
                    <a:pt x="4306" y="0"/>
                  </a:lnTo>
                  <a:lnTo>
                    <a:pt x="12629" y="11668"/>
                  </a:lnTo>
                  <a:lnTo>
                    <a:pt x="17998" y="4320"/>
                  </a:lnTo>
                  <a:cubicBezTo>
                    <a:pt x="18002" y="4315"/>
                    <a:pt x="18010" y="4316"/>
                    <a:pt x="18013" y="4320"/>
                  </a:cubicBezTo>
                  <a:lnTo>
                    <a:pt x="21579" y="9286"/>
                  </a:lnTo>
                  <a:cubicBezTo>
                    <a:pt x="21582" y="9290"/>
                    <a:pt x="21581" y="9304"/>
                    <a:pt x="21581" y="9304"/>
                  </a:cubicBezTo>
                  <a:lnTo>
                    <a:pt x="14593" y="19425"/>
                  </a:lnTo>
                  <a:cubicBezTo>
                    <a:pt x="13090" y="21600"/>
                    <a:pt x="11655" y="20033"/>
                    <a:pt x="11039" y="19169"/>
                  </a:cubicBezTo>
                  <a:cubicBezTo>
                    <a:pt x="10176" y="17960"/>
                    <a:pt x="-18" y="3897"/>
                    <a:pt x="0" y="388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3" name="Shape 15243"/>
            <p:cNvSpPr/>
            <p:nvPr/>
          </p:nvSpPr>
          <p:spPr>
            <a:xfrm>
              <a:off x="999388" y="867505"/>
              <a:ext cx="50009" cy="8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40"/>
                  </a:moveTo>
                  <a:lnTo>
                    <a:pt x="10647" y="21600"/>
                  </a:lnTo>
                  <a:lnTo>
                    <a:pt x="0" y="18993"/>
                  </a:lnTo>
                  <a:lnTo>
                    <a:pt x="11987" y="1672"/>
                  </a:lnTo>
                  <a:cubicBezTo>
                    <a:pt x="13944" y="1693"/>
                    <a:pt x="15244" y="591"/>
                    <a:pt x="15906" y="0"/>
                  </a:cubicBezTo>
                  <a:cubicBezTo>
                    <a:pt x="15906" y="0"/>
                    <a:pt x="21600" y="4440"/>
                    <a:pt x="21600" y="4440"/>
                  </a:cubicBezTo>
                  <a:close/>
                </a:path>
              </a:pathLst>
            </a:custGeom>
            <a:solidFill>
              <a:srgbClr val="FEBC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4" name="Shape 15244"/>
            <p:cNvSpPr/>
            <p:nvPr/>
          </p:nvSpPr>
          <p:spPr>
            <a:xfrm>
              <a:off x="253021" y="278422"/>
              <a:ext cx="388299" cy="52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6524" y="12225"/>
                  </a:moveTo>
                  <a:cubicBezTo>
                    <a:pt x="16368" y="12172"/>
                    <a:pt x="16243" y="12077"/>
                    <a:pt x="16148" y="11954"/>
                  </a:cubicBezTo>
                  <a:cubicBezTo>
                    <a:pt x="14332" y="14396"/>
                    <a:pt x="11359" y="15972"/>
                    <a:pt x="9778" y="15972"/>
                  </a:cubicBezTo>
                  <a:cubicBezTo>
                    <a:pt x="8196" y="15972"/>
                    <a:pt x="5222" y="14393"/>
                    <a:pt x="3406" y="11948"/>
                  </a:cubicBezTo>
                  <a:cubicBezTo>
                    <a:pt x="3311" y="12075"/>
                    <a:pt x="3184" y="12171"/>
                    <a:pt x="3026" y="12225"/>
                  </a:cubicBezTo>
                  <a:cubicBezTo>
                    <a:pt x="2383" y="12446"/>
                    <a:pt x="1476" y="11905"/>
                    <a:pt x="999" y="11016"/>
                  </a:cubicBezTo>
                  <a:cubicBezTo>
                    <a:pt x="523" y="10127"/>
                    <a:pt x="657" y="9228"/>
                    <a:pt x="1299" y="9007"/>
                  </a:cubicBezTo>
                  <a:cubicBezTo>
                    <a:pt x="1378" y="8980"/>
                    <a:pt x="1461" y="8965"/>
                    <a:pt x="1546" y="8960"/>
                  </a:cubicBezTo>
                  <a:cubicBezTo>
                    <a:pt x="1735" y="9413"/>
                    <a:pt x="2026" y="9870"/>
                    <a:pt x="2453" y="10333"/>
                  </a:cubicBezTo>
                  <a:cubicBezTo>
                    <a:pt x="2536" y="10423"/>
                    <a:pt x="2622" y="10513"/>
                    <a:pt x="2716" y="10603"/>
                  </a:cubicBezTo>
                  <a:cubicBezTo>
                    <a:pt x="2591" y="10167"/>
                    <a:pt x="2465" y="9672"/>
                    <a:pt x="2426" y="9230"/>
                  </a:cubicBezTo>
                  <a:cubicBezTo>
                    <a:pt x="2350" y="8338"/>
                    <a:pt x="2633" y="7659"/>
                    <a:pt x="4018" y="8099"/>
                  </a:cubicBezTo>
                  <a:cubicBezTo>
                    <a:pt x="6091" y="8758"/>
                    <a:pt x="6724" y="8021"/>
                    <a:pt x="8283" y="5526"/>
                  </a:cubicBezTo>
                  <a:cubicBezTo>
                    <a:pt x="9977" y="2813"/>
                    <a:pt x="12478" y="2887"/>
                    <a:pt x="13133" y="4078"/>
                  </a:cubicBezTo>
                  <a:cubicBezTo>
                    <a:pt x="14878" y="6449"/>
                    <a:pt x="17309" y="5937"/>
                    <a:pt x="17095" y="9248"/>
                  </a:cubicBezTo>
                  <a:cubicBezTo>
                    <a:pt x="17066" y="9707"/>
                    <a:pt x="16986" y="10238"/>
                    <a:pt x="16846" y="10862"/>
                  </a:cubicBezTo>
                  <a:cubicBezTo>
                    <a:pt x="16842" y="10878"/>
                    <a:pt x="16839" y="10893"/>
                    <a:pt x="16835" y="10909"/>
                  </a:cubicBezTo>
                  <a:cubicBezTo>
                    <a:pt x="17234" y="10693"/>
                    <a:pt x="17662" y="9949"/>
                    <a:pt x="17901" y="8960"/>
                  </a:cubicBezTo>
                  <a:cubicBezTo>
                    <a:pt x="18023" y="8955"/>
                    <a:pt x="18141" y="8969"/>
                    <a:pt x="18251" y="9007"/>
                  </a:cubicBezTo>
                  <a:cubicBezTo>
                    <a:pt x="18893" y="9228"/>
                    <a:pt x="19027" y="10127"/>
                    <a:pt x="18550" y="11016"/>
                  </a:cubicBezTo>
                  <a:cubicBezTo>
                    <a:pt x="18074" y="11905"/>
                    <a:pt x="17166" y="12446"/>
                    <a:pt x="16524" y="12225"/>
                  </a:cubicBezTo>
                  <a:close/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2" y="927"/>
                    <a:pt x="2525" y="2753"/>
                    <a:pt x="1993" y="4711"/>
                  </a:cubicBezTo>
                  <a:cubicBezTo>
                    <a:pt x="1852" y="4956"/>
                    <a:pt x="1741" y="5194"/>
                    <a:pt x="1666" y="5418"/>
                  </a:cubicBezTo>
                  <a:cubicBezTo>
                    <a:pt x="1414" y="6176"/>
                    <a:pt x="1232" y="6929"/>
                    <a:pt x="1265" y="7687"/>
                  </a:cubicBezTo>
                  <a:cubicBezTo>
                    <a:pt x="1121" y="8105"/>
                    <a:pt x="944" y="8472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rgbClr val="93745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5" name="Shape 15245"/>
            <p:cNvSpPr/>
            <p:nvPr/>
          </p:nvSpPr>
          <p:spPr>
            <a:xfrm>
              <a:off x="384906" y="578337"/>
              <a:ext cx="108674" cy="15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6" name="Shape 15246"/>
            <p:cNvSpPr/>
            <p:nvPr/>
          </p:nvSpPr>
          <p:spPr>
            <a:xfrm>
              <a:off x="591036" y="469898"/>
              <a:ext cx="42060" cy="8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0529" extrusionOk="0">
                  <a:moveTo>
                    <a:pt x="13502" y="57"/>
                  </a:moveTo>
                  <a:cubicBezTo>
                    <a:pt x="18239" y="652"/>
                    <a:pt x="20277" y="5707"/>
                    <a:pt x="18059" y="11338"/>
                  </a:cubicBezTo>
                  <a:cubicBezTo>
                    <a:pt x="15841" y="16976"/>
                    <a:pt x="10194" y="21065"/>
                    <a:pt x="5457" y="20472"/>
                  </a:cubicBezTo>
                  <a:cubicBezTo>
                    <a:pt x="714" y="19877"/>
                    <a:pt x="-1323" y="14823"/>
                    <a:pt x="900" y="9185"/>
                  </a:cubicBezTo>
                  <a:cubicBezTo>
                    <a:pt x="3118" y="3553"/>
                    <a:pt x="8760" y="-535"/>
                    <a:pt x="13502" y="57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7" name="Shape 15247"/>
            <p:cNvSpPr/>
            <p:nvPr/>
          </p:nvSpPr>
          <p:spPr>
            <a:xfrm>
              <a:off x="265721" y="361460"/>
              <a:ext cx="355163" cy="32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5" y="9298"/>
                    <a:pt x="20063" y="9305"/>
                  </a:cubicBezTo>
                  <a:cubicBezTo>
                    <a:pt x="19783" y="10928"/>
                    <a:pt x="19284" y="12150"/>
                    <a:pt x="18819" y="12504"/>
                  </a:cubicBezTo>
                  <a:cubicBezTo>
                    <a:pt x="18823" y="12478"/>
                    <a:pt x="18827" y="12453"/>
                    <a:pt x="18831" y="12427"/>
                  </a:cubicBezTo>
                  <a:cubicBezTo>
                    <a:pt x="18994" y="11404"/>
                    <a:pt x="19088" y="10531"/>
                    <a:pt x="19122" y="9778"/>
                  </a:cubicBezTo>
                  <a:cubicBezTo>
                    <a:pt x="19372" y="4342"/>
                    <a:pt x="16534" y="5183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2240" y="7169"/>
                    <a:pt x="1910" y="8284"/>
                    <a:pt x="1999" y="9748"/>
                  </a:cubicBezTo>
                  <a:cubicBezTo>
                    <a:pt x="2044" y="10474"/>
                    <a:pt x="2191" y="11286"/>
                    <a:pt x="2337" y="12003"/>
                  </a:cubicBezTo>
                  <a:cubicBezTo>
                    <a:pt x="2228" y="11854"/>
                    <a:pt x="2127" y="11706"/>
                    <a:pt x="2030" y="11558"/>
                  </a:cubicBezTo>
                  <a:cubicBezTo>
                    <a:pt x="1532" y="10799"/>
                    <a:pt x="1192" y="10049"/>
                    <a:pt x="972" y="9304"/>
                  </a:cubicBezTo>
                  <a:cubicBezTo>
                    <a:pt x="872" y="9312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4" y="14575"/>
                    <a:pt x="3032" y="14418"/>
                    <a:pt x="3143" y="14209"/>
                  </a:cubicBezTo>
                  <a:cubicBezTo>
                    <a:pt x="5262" y="18223"/>
                    <a:pt x="8734" y="20815"/>
                    <a:pt x="10581" y="20815"/>
                  </a:cubicBezTo>
                  <a:cubicBezTo>
                    <a:pt x="12426" y="20815"/>
                    <a:pt x="15897" y="18229"/>
                    <a:pt x="18017" y="14220"/>
                  </a:cubicBezTo>
                  <a:cubicBezTo>
                    <a:pt x="18127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rgbClr val="F8DE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8" name="Shape 15248"/>
            <p:cNvSpPr/>
            <p:nvPr/>
          </p:nvSpPr>
          <p:spPr>
            <a:xfrm>
              <a:off x="338013" y="495298"/>
              <a:ext cx="236144" cy="8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48" extrusionOk="0">
                  <a:moveTo>
                    <a:pt x="5306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0" y="1605"/>
                    <a:pt x="10" y="2879"/>
                  </a:cubicBezTo>
                  <a:cubicBezTo>
                    <a:pt x="-29" y="4150"/>
                    <a:pt x="31" y="5247"/>
                    <a:pt x="359" y="5573"/>
                  </a:cubicBezTo>
                  <a:cubicBezTo>
                    <a:pt x="810" y="6017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1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7"/>
                    <a:pt x="5298" y="1464"/>
                  </a:cubicBezTo>
                  <a:cubicBezTo>
                    <a:pt x="5298" y="1464"/>
                    <a:pt x="5306" y="144"/>
                    <a:pt x="5306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4"/>
                    <a:pt x="5306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5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70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9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499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rgbClr val="FA9F3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49" name="Shape 15249"/>
            <p:cNvSpPr/>
            <p:nvPr/>
          </p:nvSpPr>
          <p:spPr>
            <a:xfrm>
              <a:off x="36145" y="1386250"/>
              <a:ext cx="102984" cy="11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64"/>
                  </a:moveTo>
                  <a:lnTo>
                    <a:pt x="13051" y="21600"/>
                  </a:lnTo>
                  <a:lnTo>
                    <a:pt x="21600" y="5436"/>
                  </a:lnTo>
                  <a:lnTo>
                    <a:pt x="8550" y="0"/>
                  </a:lnTo>
                  <a:cubicBezTo>
                    <a:pt x="8550" y="0"/>
                    <a:pt x="0" y="16164"/>
                    <a:pt x="0" y="16164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0" name="Shape 15250"/>
            <p:cNvSpPr/>
            <p:nvPr/>
          </p:nvSpPr>
          <p:spPr>
            <a:xfrm>
              <a:off x="0" y="1422396"/>
              <a:ext cx="105254" cy="13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21"/>
                  </a:moveTo>
                  <a:lnTo>
                    <a:pt x="8689" y="0"/>
                  </a:lnTo>
                  <a:lnTo>
                    <a:pt x="6448" y="7891"/>
                  </a:lnTo>
                  <a:lnTo>
                    <a:pt x="0" y="15681"/>
                  </a:lnTo>
                  <a:cubicBezTo>
                    <a:pt x="5395" y="17541"/>
                    <a:pt x="15190" y="15369"/>
                    <a:pt x="14488" y="21600"/>
                  </a:cubicBezTo>
                  <a:cubicBezTo>
                    <a:pt x="14488" y="21600"/>
                    <a:pt x="21600" y="2221"/>
                    <a:pt x="21600" y="2221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1" name="Shape 15251"/>
            <p:cNvSpPr/>
            <p:nvPr/>
          </p:nvSpPr>
          <p:spPr>
            <a:xfrm>
              <a:off x="-1" y="1422396"/>
              <a:ext cx="116367" cy="18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3" h="21108" extrusionOk="0">
                  <a:moveTo>
                    <a:pt x="319" y="12788"/>
                  </a:moveTo>
                  <a:lnTo>
                    <a:pt x="7508" y="2378"/>
                  </a:lnTo>
                  <a:cubicBezTo>
                    <a:pt x="8103" y="1582"/>
                    <a:pt x="9612" y="1264"/>
                    <a:pt x="10828" y="1661"/>
                  </a:cubicBezTo>
                  <a:lnTo>
                    <a:pt x="10828" y="1661"/>
                  </a:lnTo>
                  <a:cubicBezTo>
                    <a:pt x="10943" y="1698"/>
                    <a:pt x="11051" y="1740"/>
                    <a:pt x="11152" y="1787"/>
                  </a:cubicBezTo>
                  <a:lnTo>
                    <a:pt x="11794" y="928"/>
                  </a:lnTo>
                  <a:cubicBezTo>
                    <a:pt x="12415" y="97"/>
                    <a:pt x="13995" y="-236"/>
                    <a:pt x="15268" y="178"/>
                  </a:cubicBezTo>
                  <a:lnTo>
                    <a:pt x="15268" y="178"/>
                  </a:lnTo>
                  <a:cubicBezTo>
                    <a:pt x="16155" y="468"/>
                    <a:pt x="16666" y="1046"/>
                    <a:pt x="16685" y="1653"/>
                  </a:cubicBezTo>
                  <a:cubicBezTo>
                    <a:pt x="17270" y="1582"/>
                    <a:pt x="17891" y="1629"/>
                    <a:pt x="18459" y="1814"/>
                  </a:cubicBezTo>
                  <a:lnTo>
                    <a:pt x="18459" y="1814"/>
                  </a:lnTo>
                  <a:cubicBezTo>
                    <a:pt x="19835" y="2263"/>
                    <a:pt x="20378" y="3357"/>
                    <a:pt x="19705" y="4258"/>
                  </a:cubicBezTo>
                  <a:lnTo>
                    <a:pt x="10452" y="15142"/>
                  </a:lnTo>
                  <a:lnTo>
                    <a:pt x="7849" y="20103"/>
                  </a:lnTo>
                  <a:cubicBezTo>
                    <a:pt x="7173" y="21004"/>
                    <a:pt x="5469" y="21364"/>
                    <a:pt x="4093" y="20915"/>
                  </a:cubicBezTo>
                  <a:lnTo>
                    <a:pt x="4093" y="20915"/>
                  </a:lnTo>
                  <a:cubicBezTo>
                    <a:pt x="2780" y="20487"/>
                    <a:pt x="2854" y="19039"/>
                    <a:pt x="3389" y="18166"/>
                  </a:cubicBezTo>
                  <a:cubicBezTo>
                    <a:pt x="3305" y="17438"/>
                    <a:pt x="-1222" y="14850"/>
                    <a:pt x="319" y="12788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2" name="Shape 15252"/>
            <p:cNvSpPr/>
            <p:nvPr/>
          </p:nvSpPr>
          <p:spPr>
            <a:xfrm>
              <a:off x="36145" y="1566981"/>
              <a:ext cx="39388" cy="10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27" extrusionOk="0">
                  <a:moveTo>
                    <a:pt x="5003" y="21395"/>
                  </a:moveTo>
                  <a:lnTo>
                    <a:pt x="5003" y="21395"/>
                  </a:lnTo>
                  <a:cubicBezTo>
                    <a:pt x="1739" y="21190"/>
                    <a:pt x="-439" y="20043"/>
                    <a:pt x="75" y="18844"/>
                  </a:cubicBezTo>
                  <a:lnTo>
                    <a:pt x="10078" y="177"/>
                  </a:lnTo>
                  <a:lnTo>
                    <a:pt x="9900" y="0"/>
                  </a:lnTo>
                  <a:lnTo>
                    <a:pt x="21161" y="2756"/>
                  </a:lnTo>
                  <a:lnTo>
                    <a:pt x="11954" y="19587"/>
                  </a:lnTo>
                  <a:cubicBezTo>
                    <a:pt x="11439" y="20788"/>
                    <a:pt x="8269" y="21600"/>
                    <a:pt x="5003" y="21395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3" name="Shape 15253"/>
            <p:cNvSpPr/>
            <p:nvPr/>
          </p:nvSpPr>
          <p:spPr>
            <a:xfrm>
              <a:off x="36145" y="1458542"/>
              <a:ext cx="66456" cy="14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08" extrusionOk="0">
                  <a:moveTo>
                    <a:pt x="14707" y="21498"/>
                  </a:moveTo>
                  <a:lnTo>
                    <a:pt x="14707" y="21498"/>
                  </a:lnTo>
                  <a:cubicBezTo>
                    <a:pt x="12583" y="21397"/>
                    <a:pt x="11058" y="20541"/>
                    <a:pt x="11257" y="19594"/>
                  </a:cubicBezTo>
                  <a:lnTo>
                    <a:pt x="12374" y="14361"/>
                  </a:lnTo>
                  <a:cubicBezTo>
                    <a:pt x="12508" y="12376"/>
                    <a:pt x="8902" y="12767"/>
                    <a:pt x="6308" y="14856"/>
                  </a:cubicBezTo>
                  <a:lnTo>
                    <a:pt x="0" y="3674"/>
                  </a:lnTo>
                  <a:lnTo>
                    <a:pt x="12406" y="0"/>
                  </a:lnTo>
                  <a:lnTo>
                    <a:pt x="17344" y="4720"/>
                  </a:lnTo>
                  <a:cubicBezTo>
                    <a:pt x="20806" y="5061"/>
                    <a:pt x="21600" y="7672"/>
                    <a:pt x="21325" y="8976"/>
                  </a:cubicBezTo>
                  <a:lnTo>
                    <a:pt x="18980" y="19962"/>
                  </a:lnTo>
                  <a:cubicBezTo>
                    <a:pt x="18779" y="20909"/>
                    <a:pt x="16831" y="21600"/>
                    <a:pt x="14707" y="21498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4" name="Shape 15254"/>
            <p:cNvSpPr/>
            <p:nvPr/>
          </p:nvSpPr>
          <p:spPr>
            <a:xfrm>
              <a:off x="0" y="1530834"/>
              <a:ext cx="31895" cy="10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70" extrusionOk="0">
                  <a:moveTo>
                    <a:pt x="14569" y="21454"/>
                  </a:moveTo>
                  <a:lnTo>
                    <a:pt x="14569" y="21454"/>
                  </a:lnTo>
                  <a:cubicBezTo>
                    <a:pt x="10512" y="21600"/>
                    <a:pt x="6844" y="20709"/>
                    <a:pt x="6317" y="19480"/>
                  </a:cubicBezTo>
                  <a:lnTo>
                    <a:pt x="386" y="156"/>
                  </a:lnTo>
                  <a:lnTo>
                    <a:pt x="0" y="0"/>
                  </a:lnTo>
                  <a:lnTo>
                    <a:pt x="15946" y="1503"/>
                  </a:lnTo>
                  <a:lnTo>
                    <a:pt x="21069" y="18947"/>
                  </a:lnTo>
                  <a:cubicBezTo>
                    <a:pt x="21600" y="20178"/>
                    <a:pt x="18632" y="21308"/>
                    <a:pt x="14569" y="21454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5" name="Shape 15255"/>
            <p:cNvSpPr/>
            <p:nvPr/>
          </p:nvSpPr>
          <p:spPr>
            <a:xfrm>
              <a:off x="0" y="1566981"/>
              <a:ext cx="51202" cy="9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257" extrusionOk="0">
                  <a:moveTo>
                    <a:pt x="18056" y="21079"/>
                  </a:moveTo>
                  <a:lnTo>
                    <a:pt x="18056" y="21079"/>
                  </a:lnTo>
                  <a:cubicBezTo>
                    <a:pt x="15706" y="21600"/>
                    <a:pt x="13053" y="20938"/>
                    <a:pt x="12097" y="19626"/>
                  </a:cubicBezTo>
                  <a:lnTo>
                    <a:pt x="0" y="0"/>
                  </a:lnTo>
                  <a:lnTo>
                    <a:pt x="10349" y="3086"/>
                  </a:lnTo>
                  <a:lnTo>
                    <a:pt x="20645" y="17737"/>
                  </a:lnTo>
                  <a:cubicBezTo>
                    <a:pt x="21600" y="19049"/>
                    <a:pt x="20406" y="20561"/>
                    <a:pt x="18056" y="21079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6" name="Shape 15256"/>
            <p:cNvSpPr/>
            <p:nvPr/>
          </p:nvSpPr>
          <p:spPr>
            <a:xfrm>
              <a:off x="36145" y="1458542"/>
              <a:ext cx="101983" cy="4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38"/>
                  </a:moveTo>
                  <a:lnTo>
                    <a:pt x="20279" y="21600"/>
                  </a:lnTo>
                  <a:lnTo>
                    <a:pt x="21600" y="10268"/>
                  </a:lnTo>
                  <a:lnTo>
                    <a:pt x="1321" y="0"/>
                  </a:lnTo>
                  <a:cubicBezTo>
                    <a:pt x="1321" y="0"/>
                    <a:pt x="0" y="11338"/>
                    <a:pt x="0" y="1133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7" name="Shape 15257"/>
            <p:cNvSpPr/>
            <p:nvPr/>
          </p:nvSpPr>
          <p:spPr>
            <a:xfrm>
              <a:off x="23445" y="795213"/>
              <a:ext cx="331377" cy="69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7" extrusionOk="0">
                  <a:moveTo>
                    <a:pt x="21585" y="830"/>
                  </a:moveTo>
                  <a:lnTo>
                    <a:pt x="14274" y="0"/>
                  </a:lnTo>
                  <a:cubicBezTo>
                    <a:pt x="14251" y="-3"/>
                    <a:pt x="768" y="19220"/>
                    <a:pt x="0" y="20758"/>
                  </a:cubicBezTo>
                  <a:cubicBezTo>
                    <a:pt x="-1" y="20761"/>
                    <a:pt x="4" y="20766"/>
                    <a:pt x="12" y="20767"/>
                  </a:cubicBezTo>
                  <a:lnTo>
                    <a:pt x="7324" y="21597"/>
                  </a:lnTo>
                  <a:cubicBezTo>
                    <a:pt x="7324" y="21597"/>
                    <a:pt x="7338" y="21596"/>
                    <a:pt x="7342" y="21592"/>
                  </a:cubicBezTo>
                  <a:lnTo>
                    <a:pt x="21597" y="839"/>
                  </a:lnTo>
                  <a:cubicBezTo>
                    <a:pt x="21599" y="835"/>
                    <a:pt x="21590" y="831"/>
                    <a:pt x="21585" y="83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8" name="Shape 15258"/>
            <p:cNvSpPr/>
            <p:nvPr/>
          </p:nvSpPr>
          <p:spPr>
            <a:xfrm>
              <a:off x="240321" y="710221"/>
              <a:ext cx="420160" cy="69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9" h="20942" extrusionOk="0">
                  <a:moveTo>
                    <a:pt x="134" y="19475"/>
                  </a:moveTo>
                  <a:cubicBezTo>
                    <a:pt x="435" y="18602"/>
                    <a:pt x="826" y="17756"/>
                    <a:pt x="1291" y="17042"/>
                  </a:cubicBezTo>
                  <a:cubicBezTo>
                    <a:pt x="3590" y="13512"/>
                    <a:pt x="2871" y="13019"/>
                    <a:pt x="856" y="9934"/>
                  </a:cubicBezTo>
                  <a:cubicBezTo>
                    <a:pt x="-930" y="7201"/>
                    <a:pt x="2693" y="5738"/>
                    <a:pt x="0" y="2354"/>
                  </a:cubicBezTo>
                  <a:cubicBezTo>
                    <a:pt x="2387" y="1377"/>
                    <a:pt x="5470" y="982"/>
                    <a:pt x="7327" y="16"/>
                  </a:cubicBezTo>
                  <a:cubicBezTo>
                    <a:pt x="8208" y="511"/>
                    <a:pt x="8835" y="623"/>
                    <a:pt x="9833" y="623"/>
                  </a:cubicBezTo>
                  <a:cubicBezTo>
                    <a:pt x="10831" y="623"/>
                    <a:pt x="11491" y="494"/>
                    <a:pt x="12371" y="0"/>
                  </a:cubicBezTo>
                  <a:cubicBezTo>
                    <a:pt x="13744" y="714"/>
                    <a:pt x="17263" y="1315"/>
                    <a:pt x="19759" y="2354"/>
                  </a:cubicBezTo>
                  <a:cubicBezTo>
                    <a:pt x="17192" y="5827"/>
                    <a:pt x="20670" y="6399"/>
                    <a:pt x="18904" y="9934"/>
                  </a:cubicBezTo>
                  <a:cubicBezTo>
                    <a:pt x="17409" y="12924"/>
                    <a:pt x="14990" y="12785"/>
                    <a:pt x="18195" y="16925"/>
                  </a:cubicBezTo>
                  <a:cubicBezTo>
                    <a:pt x="18718" y="17601"/>
                    <a:pt x="19156" y="18498"/>
                    <a:pt x="19483" y="19460"/>
                  </a:cubicBezTo>
                  <a:cubicBezTo>
                    <a:pt x="15107" y="21600"/>
                    <a:pt x="3733" y="21259"/>
                    <a:pt x="134" y="19475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59" name="Shape 15259"/>
            <p:cNvSpPr/>
            <p:nvPr/>
          </p:nvSpPr>
          <p:spPr>
            <a:xfrm>
              <a:off x="312613" y="722921"/>
              <a:ext cx="209460" cy="42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" y="1422"/>
                  </a:moveTo>
                  <a:lnTo>
                    <a:pt x="0" y="7879"/>
                  </a:lnTo>
                  <a:lnTo>
                    <a:pt x="10877" y="21600"/>
                  </a:lnTo>
                  <a:lnTo>
                    <a:pt x="21600" y="7879"/>
                  </a:lnTo>
                  <a:lnTo>
                    <a:pt x="20934" y="1245"/>
                  </a:lnTo>
                  <a:lnTo>
                    <a:pt x="16366" y="0"/>
                  </a:lnTo>
                  <a:lnTo>
                    <a:pt x="5305" y="29"/>
                  </a:lnTo>
                  <a:cubicBezTo>
                    <a:pt x="5305" y="29"/>
                    <a:pt x="489" y="1422"/>
                    <a:pt x="489" y="14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0" name="Shape 15260"/>
            <p:cNvSpPr/>
            <p:nvPr/>
          </p:nvSpPr>
          <p:spPr>
            <a:xfrm>
              <a:off x="421051" y="759067"/>
              <a:ext cx="49218" cy="7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2" y="21600"/>
                  </a:moveTo>
                  <a:lnTo>
                    <a:pt x="21600" y="17172"/>
                  </a:lnTo>
                  <a:lnTo>
                    <a:pt x="10709" y="0"/>
                  </a:lnTo>
                  <a:lnTo>
                    <a:pt x="0" y="16895"/>
                  </a:lnTo>
                  <a:lnTo>
                    <a:pt x="3421" y="21600"/>
                  </a:lnTo>
                  <a:cubicBezTo>
                    <a:pt x="8407" y="21600"/>
                    <a:pt x="13397" y="21600"/>
                    <a:pt x="18382" y="21600"/>
                  </a:cubicBezTo>
                  <a:close/>
                </a:path>
              </a:pathLst>
            </a:custGeom>
            <a:solidFill>
              <a:srgbClr val="FA9F3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1" name="Shape 15261"/>
            <p:cNvSpPr/>
            <p:nvPr/>
          </p:nvSpPr>
          <p:spPr>
            <a:xfrm>
              <a:off x="348760" y="722921"/>
              <a:ext cx="84821" cy="15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1" y="0"/>
                  </a:moveTo>
                  <a:lnTo>
                    <a:pt x="21600" y="7762"/>
                  </a:lnTo>
                  <a:lnTo>
                    <a:pt x="11942" y="21600"/>
                  </a:lnTo>
                  <a:lnTo>
                    <a:pt x="0" y="2852"/>
                  </a:lnTo>
                  <a:cubicBezTo>
                    <a:pt x="0" y="2852"/>
                    <a:pt x="8031" y="0"/>
                    <a:pt x="8031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2" name="Shape 15262"/>
            <p:cNvSpPr/>
            <p:nvPr/>
          </p:nvSpPr>
          <p:spPr>
            <a:xfrm>
              <a:off x="276468" y="722921"/>
              <a:ext cx="160493" cy="40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1" y="0"/>
                  </a:moveTo>
                  <a:lnTo>
                    <a:pt x="21600" y="21600"/>
                  </a:lnTo>
                  <a:lnTo>
                    <a:pt x="2883" y="9750"/>
                  </a:lnTo>
                  <a:lnTo>
                    <a:pt x="5341" y="7682"/>
                  </a:lnTo>
                  <a:lnTo>
                    <a:pt x="0" y="5991"/>
                  </a:lnTo>
                  <a:lnTo>
                    <a:pt x="7251" y="651"/>
                  </a:lnTo>
                  <a:cubicBezTo>
                    <a:pt x="7251" y="651"/>
                    <a:pt x="10231" y="0"/>
                    <a:pt x="1023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3" name="Shape 15263"/>
            <p:cNvSpPr/>
            <p:nvPr/>
          </p:nvSpPr>
          <p:spPr>
            <a:xfrm>
              <a:off x="421051" y="722921"/>
              <a:ext cx="85501" cy="15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6" y="0"/>
                  </a:moveTo>
                  <a:lnTo>
                    <a:pt x="0" y="7810"/>
                  </a:lnTo>
                  <a:lnTo>
                    <a:pt x="9583" y="21600"/>
                  </a:lnTo>
                  <a:lnTo>
                    <a:pt x="21600" y="2842"/>
                  </a:lnTo>
                  <a:cubicBezTo>
                    <a:pt x="21600" y="2842"/>
                    <a:pt x="13636" y="0"/>
                    <a:pt x="13636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4" name="Shape 15264"/>
            <p:cNvSpPr/>
            <p:nvPr/>
          </p:nvSpPr>
          <p:spPr>
            <a:xfrm>
              <a:off x="384906" y="867505"/>
              <a:ext cx="69058" cy="25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16060" y="0"/>
                  </a:lnTo>
                  <a:lnTo>
                    <a:pt x="21600" y="14642"/>
                  </a:lnTo>
                  <a:lnTo>
                    <a:pt x="10591" y="21600"/>
                  </a:lnTo>
                  <a:lnTo>
                    <a:pt x="0" y="14642"/>
                  </a:lnTo>
                  <a:cubicBezTo>
                    <a:pt x="0" y="14642"/>
                    <a:pt x="5397" y="0"/>
                    <a:pt x="53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5" name="Shape 15265"/>
            <p:cNvSpPr/>
            <p:nvPr/>
          </p:nvSpPr>
          <p:spPr>
            <a:xfrm>
              <a:off x="348760" y="722921"/>
              <a:ext cx="84799" cy="13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8" y="0"/>
                  </a:moveTo>
                  <a:lnTo>
                    <a:pt x="21600" y="9224"/>
                  </a:lnTo>
                  <a:lnTo>
                    <a:pt x="11731" y="21600"/>
                  </a:lnTo>
                  <a:lnTo>
                    <a:pt x="0" y="3390"/>
                  </a:lnTo>
                  <a:cubicBezTo>
                    <a:pt x="0" y="3390"/>
                    <a:pt x="8028" y="0"/>
                    <a:pt x="80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6" name="Shape 15266"/>
            <p:cNvSpPr/>
            <p:nvPr/>
          </p:nvSpPr>
          <p:spPr>
            <a:xfrm>
              <a:off x="276468" y="722921"/>
              <a:ext cx="144892" cy="40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7" y="0"/>
                  </a:moveTo>
                  <a:lnTo>
                    <a:pt x="21600" y="21600"/>
                  </a:lnTo>
                  <a:lnTo>
                    <a:pt x="2883" y="8805"/>
                  </a:lnTo>
                  <a:lnTo>
                    <a:pt x="5988" y="7216"/>
                  </a:lnTo>
                  <a:lnTo>
                    <a:pt x="0" y="5546"/>
                  </a:lnTo>
                  <a:lnTo>
                    <a:pt x="5705" y="651"/>
                  </a:lnTo>
                  <a:cubicBezTo>
                    <a:pt x="5705" y="651"/>
                    <a:pt x="9007" y="0"/>
                    <a:pt x="9007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7" name="Shape 15267"/>
            <p:cNvSpPr/>
            <p:nvPr/>
          </p:nvSpPr>
          <p:spPr>
            <a:xfrm>
              <a:off x="421051" y="722921"/>
              <a:ext cx="160504" cy="40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6" y="0"/>
                  </a:moveTo>
                  <a:lnTo>
                    <a:pt x="0" y="21600"/>
                  </a:lnTo>
                  <a:lnTo>
                    <a:pt x="18717" y="9775"/>
                  </a:lnTo>
                  <a:lnTo>
                    <a:pt x="16258" y="7712"/>
                  </a:lnTo>
                  <a:lnTo>
                    <a:pt x="21600" y="6024"/>
                  </a:lnTo>
                  <a:lnTo>
                    <a:pt x="15866" y="773"/>
                  </a:lnTo>
                  <a:cubicBezTo>
                    <a:pt x="15866" y="773"/>
                    <a:pt x="11646" y="0"/>
                    <a:pt x="11646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8" name="Shape 15268"/>
            <p:cNvSpPr/>
            <p:nvPr/>
          </p:nvSpPr>
          <p:spPr>
            <a:xfrm>
              <a:off x="421051" y="722921"/>
              <a:ext cx="144896" cy="40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0" y="0"/>
                  </a:moveTo>
                  <a:lnTo>
                    <a:pt x="0" y="21600"/>
                  </a:lnTo>
                  <a:lnTo>
                    <a:pt x="18717" y="8832"/>
                  </a:lnTo>
                  <a:lnTo>
                    <a:pt x="15613" y="7246"/>
                  </a:lnTo>
                  <a:lnTo>
                    <a:pt x="21600" y="5580"/>
                  </a:lnTo>
                  <a:lnTo>
                    <a:pt x="17575" y="773"/>
                  </a:lnTo>
                  <a:cubicBezTo>
                    <a:pt x="17575" y="773"/>
                    <a:pt x="12900" y="0"/>
                    <a:pt x="12900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69" name="Shape 15269"/>
            <p:cNvSpPr/>
            <p:nvPr/>
          </p:nvSpPr>
          <p:spPr>
            <a:xfrm>
              <a:off x="421051" y="722921"/>
              <a:ext cx="85501" cy="13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6" y="0"/>
                  </a:moveTo>
                  <a:lnTo>
                    <a:pt x="0" y="9275"/>
                  </a:lnTo>
                  <a:lnTo>
                    <a:pt x="9789" y="21600"/>
                  </a:lnTo>
                  <a:lnTo>
                    <a:pt x="21600" y="3374"/>
                  </a:lnTo>
                  <a:cubicBezTo>
                    <a:pt x="21600" y="3374"/>
                    <a:pt x="13636" y="0"/>
                    <a:pt x="136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70" name="Shape 15270"/>
            <p:cNvSpPr/>
            <p:nvPr/>
          </p:nvSpPr>
          <p:spPr>
            <a:xfrm>
              <a:off x="421051" y="831359"/>
              <a:ext cx="45075" cy="4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0" h="21600" extrusionOk="0">
                  <a:moveTo>
                    <a:pt x="2406" y="0"/>
                  </a:moveTo>
                  <a:lnTo>
                    <a:pt x="17335" y="0"/>
                  </a:lnTo>
                  <a:cubicBezTo>
                    <a:pt x="20670" y="7914"/>
                    <a:pt x="20410" y="14837"/>
                    <a:pt x="17335" y="21600"/>
                  </a:cubicBezTo>
                  <a:lnTo>
                    <a:pt x="2406" y="21600"/>
                  </a:lnTo>
                  <a:cubicBezTo>
                    <a:pt x="-671" y="14837"/>
                    <a:pt x="-930" y="7914"/>
                    <a:pt x="240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71" name="Shape 15271"/>
            <p:cNvSpPr/>
            <p:nvPr/>
          </p:nvSpPr>
          <p:spPr>
            <a:xfrm>
              <a:off x="421051" y="1120527"/>
              <a:ext cx="15017" cy="2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49" h="21600" extrusionOk="0">
                  <a:moveTo>
                    <a:pt x="8185" y="21600"/>
                  </a:moveTo>
                  <a:cubicBezTo>
                    <a:pt x="-2429" y="12041"/>
                    <a:pt x="-2809" y="11014"/>
                    <a:pt x="7567" y="0"/>
                  </a:cubicBezTo>
                  <a:cubicBezTo>
                    <a:pt x="17930" y="11014"/>
                    <a:pt x="18791" y="12041"/>
                    <a:pt x="8185" y="2160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277" name="Group 15277"/>
          <p:cNvGrpSpPr/>
          <p:nvPr/>
        </p:nvGrpSpPr>
        <p:grpSpPr>
          <a:xfrm>
            <a:off x="3806387" y="3307422"/>
            <a:ext cx="2434275" cy="172381"/>
            <a:chOff x="0" y="0"/>
            <a:chExt cx="4868546" cy="344761"/>
          </a:xfrm>
        </p:grpSpPr>
        <p:sp>
          <p:nvSpPr>
            <p:cNvPr id="15273" name="Shape 15273"/>
            <p:cNvSpPr/>
            <p:nvPr/>
          </p:nvSpPr>
          <p:spPr>
            <a:xfrm>
              <a:off x="161804" y="144584"/>
              <a:ext cx="4706743" cy="7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grpSp>
          <p:nvGrpSpPr>
            <p:cNvPr id="15276" name="Group 15276"/>
            <p:cNvGrpSpPr/>
            <p:nvPr/>
          </p:nvGrpSpPr>
          <p:grpSpPr>
            <a:xfrm>
              <a:off x="-1" y="-1"/>
              <a:ext cx="344763" cy="344763"/>
              <a:chOff x="0" y="0"/>
              <a:chExt cx="344761" cy="344761"/>
            </a:xfrm>
          </p:grpSpPr>
          <p:sp>
            <p:nvSpPr>
              <p:cNvPr id="15274" name="Shape 15274"/>
              <p:cNvSpPr/>
              <p:nvPr/>
            </p:nvSpPr>
            <p:spPr>
              <a:xfrm>
                <a:off x="0" y="0"/>
                <a:ext cx="344762" cy="344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2"/>
                      <a:pt x="4852" y="0"/>
                      <a:pt x="10800" y="0"/>
                    </a:cubicBezTo>
                    <a:cubicBezTo>
                      <a:pt x="16748" y="0"/>
                      <a:pt x="21600" y="4852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rgbClr val="2D3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275" name="Shape 15275"/>
              <p:cNvSpPr/>
              <p:nvPr/>
            </p:nvSpPr>
            <p:spPr>
              <a:xfrm>
                <a:off x="58506" y="58505"/>
                <a:ext cx="227750" cy="227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1"/>
                      <a:pt x="4852" y="0"/>
                      <a:pt x="10800" y="0"/>
                    </a:cubicBezTo>
                    <a:cubicBezTo>
                      <a:pt x="16748" y="0"/>
                      <a:pt x="21600" y="4851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280" name="Group 15280"/>
          <p:cNvGrpSpPr/>
          <p:nvPr/>
        </p:nvGrpSpPr>
        <p:grpSpPr>
          <a:xfrm>
            <a:off x="2358336" y="4771298"/>
            <a:ext cx="1919480" cy="900801"/>
            <a:chOff x="0" y="0"/>
            <a:chExt cx="3838958" cy="1801602"/>
          </a:xfrm>
        </p:grpSpPr>
        <p:sp>
          <p:nvSpPr>
            <p:cNvPr id="15278" name="Shape 15278"/>
            <p:cNvSpPr/>
            <p:nvPr/>
          </p:nvSpPr>
          <p:spPr>
            <a:xfrm>
              <a:off x="0" y="0"/>
              <a:ext cx="3240862" cy="1071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3"/>
                  </a:solidFill>
                  <a:cs typeface="+mn-ea"/>
                  <a:sym typeface="+mn-lt"/>
                </a:rPr>
                <a:t>tell. 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3"/>
                  </a:solidFill>
                  <a:cs typeface="+mn-ea"/>
                  <a:sym typeface="+mn-lt"/>
                </a:rPr>
                <a:t>Out it!</a:t>
              </a:r>
            </a:p>
          </p:txBody>
        </p:sp>
        <p:sp>
          <p:nvSpPr>
            <p:cNvPr id="15279" name="Shape 15279"/>
            <p:cNvSpPr/>
            <p:nvPr/>
          </p:nvSpPr>
          <p:spPr>
            <a:xfrm>
              <a:off x="0" y="882543"/>
              <a:ext cx="3838958" cy="919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spcBef>
                  <a:spcPts val="600"/>
                </a:spcBef>
                <a:defRPr sz="1800" spc="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pc="0">
                  <a:solidFill>
                    <a:srgbClr val="000000"/>
                  </a:solidFill>
                </a:defRPr>
              </a:pPr>
              <a:r>
                <a:rPr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amet, consectetuer adipiscing.</a:t>
              </a:r>
            </a:p>
          </p:txBody>
        </p:sp>
      </p:grpSp>
      <p:grpSp>
        <p:nvGrpSpPr>
          <p:cNvPr id="15283" name="Group 15283"/>
          <p:cNvGrpSpPr/>
          <p:nvPr/>
        </p:nvGrpSpPr>
        <p:grpSpPr>
          <a:xfrm>
            <a:off x="8583376" y="4771298"/>
            <a:ext cx="1977027" cy="900801"/>
            <a:chOff x="0" y="0"/>
            <a:chExt cx="3954053" cy="1801601"/>
          </a:xfrm>
        </p:grpSpPr>
        <p:sp>
          <p:nvSpPr>
            <p:cNvPr id="15281" name="Shape 15281"/>
            <p:cNvSpPr/>
            <p:nvPr/>
          </p:nvSpPr>
          <p:spPr>
            <a:xfrm>
              <a:off x="0" y="0"/>
              <a:ext cx="3954053" cy="1071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ts val="3200"/>
                </a:lnSpc>
                <a:spcBef>
                  <a:spcPts val="600"/>
                </a:spcBef>
                <a:defRPr sz="3000" cap="all" spc="0">
                  <a:solidFill>
                    <a:srgbClr val="FCAF17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50000"/>
                </a:lnSpc>
                <a:defRPr sz="1800" cap="none" spc="0">
                  <a:solidFill>
                    <a:srgbClr val="000000"/>
                  </a:solidFill>
                </a:defRPr>
              </a:pPr>
              <a:r>
                <a:rPr lang="en-US" sz="1467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Finder The. </a:t>
              </a:r>
            </a:p>
            <a:p>
              <a:pPr lvl="0">
                <a:lnSpc>
                  <a:spcPct val="50000"/>
                </a:lnSpc>
                <a:defRPr sz="1800" cap="none" spc="0">
                  <a:solidFill>
                    <a:srgbClr val="000000"/>
                  </a:solidFill>
                </a:defRPr>
              </a:pPr>
              <a:r>
                <a:rPr lang="en-US" sz="1467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Contractor.</a:t>
              </a:r>
            </a:p>
          </p:txBody>
        </p:sp>
        <p:sp>
          <p:nvSpPr>
            <p:cNvPr id="15282" name="Shape 15282"/>
            <p:cNvSpPr/>
            <p:nvPr/>
          </p:nvSpPr>
          <p:spPr>
            <a:xfrm>
              <a:off x="0" y="882543"/>
              <a:ext cx="3954052" cy="919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spcBef>
                  <a:spcPts val="600"/>
                </a:spcBef>
                <a:defRPr sz="1800" spc="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pc="0">
                  <a:solidFill>
                    <a:srgbClr val="000000"/>
                  </a:solidFill>
                </a:defRPr>
              </a:pPr>
              <a:r>
                <a:rPr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amet, consectetuer adipiscing.</a:t>
              </a:r>
            </a:p>
          </p:txBody>
        </p:sp>
      </p:grpSp>
      <p:grpSp>
        <p:nvGrpSpPr>
          <p:cNvPr id="15286" name="Group 15286"/>
          <p:cNvGrpSpPr/>
          <p:nvPr/>
        </p:nvGrpSpPr>
        <p:grpSpPr>
          <a:xfrm>
            <a:off x="6151150" y="3307422"/>
            <a:ext cx="172381" cy="172381"/>
            <a:chOff x="0" y="0"/>
            <a:chExt cx="344761" cy="344761"/>
          </a:xfrm>
        </p:grpSpPr>
        <p:sp>
          <p:nvSpPr>
            <p:cNvPr id="15284" name="Shape 15284"/>
            <p:cNvSpPr/>
            <p:nvPr/>
          </p:nvSpPr>
          <p:spPr>
            <a:xfrm>
              <a:off x="0" y="0"/>
              <a:ext cx="344762" cy="34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52" y="21600"/>
                    <a:pt x="0" y="16748"/>
                    <a:pt x="0" y="10800"/>
                  </a:cubicBezTo>
                  <a:cubicBezTo>
                    <a:pt x="0" y="4852"/>
                    <a:pt x="4852" y="0"/>
                    <a:pt x="10800" y="0"/>
                  </a:cubicBezTo>
                  <a:cubicBezTo>
                    <a:pt x="16748" y="0"/>
                    <a:pt x="21600" y="4852"/>
                    <a:pt x="21600" y="10800"/>
                  </a:cubicBezTo>
                  <a:cubicBezTo>
                    <a:pt x="21600" y="16748"/>
                    <a:pt x="16748" y="21600"/>
                    <a:pt x="108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285" name="Shape 15285"/>
            <p:cNvSpPr/>
            <p:nvPr/>
          </p:nvSpPr>
          <p:spPr>
            <a:xfrm>
              <a:off x="58506" y="58505"/>
              <a:ext cx="227750" cy="22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52" y="21600"/>
                    <a:pt x="0" y="16748"/>
                    <a:pt x="0" y="10800"/>
                  </a:cubicBezTo>
                  <a:cubicBezTo>
                    <a:pt x="0" y="4851"/>
                    <a:pt x="4852" y="0"/>
                    <a:pt x="10800" y="0"/>
                  </a:cubicBezTo>
                  <a:cubicBezTo>
                    <a:pt x="16748" y="0"/>
                    <a:pt x="21600" y="4851"/>
                    <a:pt x="21600" y="10800"/>
                  </a:cubicBezTo>
                  <a:cubicBezTo>
                    <a:pt x="21600" y="16748"/>
                    <a:pt x="16748" y="21600"/>
                    <a:pt x="108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5287" name="Shape 15287"/>
          <p:cNvSpPr/>
          <p:nvPr/>
        </p:nvSpPr>
        <p:spPr>
          <a:xfrm>
            <a:off x="1533846" y="4874866"/>
            <a:ext cx="497583" cy="512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2" h="21600" extrusionOk="0">
                <a:moveTo>
                  <a:pt x="15531" y="19735"/>
                </a:moveTo>
                <a:lnTo>
                  <a:pt x="9003" y="19933"/>
                </a:lnTo>
                <a:cubicBezTo>
                  <a:pt x="11586" y="17441"/>
                  <a:pt x="12925" y="12749"/>
                  <a:pt x="12138" y="8224"/>
                </a:cubicBezTo>
                <a:cubicBezTo>
                  <a:pt x="11653" y="5430"/>
                  <a:pt x="10564" y="3084"/>
                  <a:pt x="9048" y="1499"/>
                </a:cubicBezTo>
                <a:lnTo>
                  <a:pt x="15457" y="1499"/>
                </a:lnTo>
                <a:cubicBezTo>
                  <a:pt x="16472" y="2127"/>
                  <a:pt x="17355" y="3152"/>
                  <a:pt x="18046" y="4444"/>
                </a:cubicBezTo>
                <a:lnTo>
                  <a:pt x="13779" y="4444"/>
                </a:lnTo>
                <a:cubicBezTo>
                  <a:pt x="13368" y="4444"/>
                  <a:pt x="13021" y="4781"/>
                  <a:pt x="13021" y="5189"/>
                </a:cubicBezTo>
                <a:cubicBezTo>
                  <a:pt x="13021" y="5606"/>
                  <a:pt x="13368" y="5936"/>
                  <a:pt x="13779" y="5936"/>
                </a:cubicBezTo>
                <a:lnTo>
                  <a:pt x="18715" y="5936"/>
                </a:lnTo>
                <a:cubicBezTo>
                  <a:pt x="19010" y="6725"/>
                  <a:pt x="19245" y="7573"/>
                  <a:pt x="19401" y="8471"/>
                </a:cubicBezTo>
                <a:cubicBezTo>
                  <a:pt x="19495" y="8999"/>
                  <a:pt x="19539" y="9524"/>
                  <a:pt x="19568" y="10058"/>
                </a:cubicBezTo>
                <a:lnTo>
                  <a:pt x="15096" y="10058"/>
                </a:lnTo>
                <a:cubicBezTo>
                  <a:pt x="14685" y="10058"/>
                  <a:pt x="14338" y="10395"/>
                  <a:pt x="14338" y="10803"/>
                </a:cubicBezTo>
                <a:cubicBezTo>
                  <a:pt x="14338" y="11221"/>
                  <a:pt x="14685" y="11549"/>
                  <a:pt x="15096" y="11549"/>
                </a:cubicBezTo>
                <a:lnTo>
                  <a:pt x="19562" y="11549"/>
                </a:lnTo>
                <a:cubicBezTo>
                  <a:pt x="19481" y="13018"/>
                  <a:pt x="19185" y="14422"/>
                  <a:pt x="18701" y="15671"/>
                </a:cubicBezTo>
                <a:lnTo>
                  <a:pt x="13770" y="15671"/>
                </a:lnTo>
                <a:cubicBezTo>
                  <a:pt x="13359" y="15671"/>
                  <a:pt x="13021" y="16008"/>
                  <a:pt x="13021" y="16415"/>
                </a:cubicBezTo>
                <a:cubicBezTo>
                  <a:pt x="13021" y="16827"/>
                  <a:pt x="13359" y="17162"/>
                  <a:pt x="13770" y="17162"/>
                </a:cubicBezTo>
                <a:lnTo>
                  <a:pt x="17979" y="17162"/>
                </a:lnTo>
                <a:cubicBezTo>
                  <a:pt x="17318" y="18295"/>
                  <a:pt x="16502" y="19210"/>
                  <a:pt x="15531" y="19735"/>
                </a:cubicBezTo>
                <a:cubicBezTo>
                  <a:pt x="15531" y="19735"/>
                  <a:pt x="15531" y="19735"/>
                  <a:pt x="15531" y="19735"/>
                </a:cubicBezTo>
                <a:close/>
                <a:moveTo>
                  <a:pt x="6636" y="19809"/>
                </a:moveTo>
                <a:cubicBezTo>
                  <a:pt x="6452" y="19904"/>
                  <a:pt x="6268" y="19970"/>
                  <a:pt x="6083" y="20021"/>
                </a:cubicBezTo>
                <a:lnTo>
                  <a:pt x="5473" y="20042"/>
                </a:lnTo>
                <a:cubicBezTo>
                  <a:pt x="5371" y="20042"/>
                  <a:pt x="5275" y="20065"/>
                  <a:pt x="5193" y="20102"/>
                </a:cubicBezTo>
                <a:cubicBezTo>
                  <a:pt x="4877" y="20073"/>
                  <a:pt x="4576" y="19984"/>
                  <a:pt x="4267" y="19830"/>
                </a:cubicBezTo>
                <a:cubicBezTo>
                  <a:pt x="2987" y="19187"/>
                  <a:pt x="1999" y="17535"/>
                  <a:pt x="1633" y="15417"/>
                </a:cubicBezTo>
                <a:cubicBezTo>
                  <a:pt x="1132" y="12544"/>
                  <a:pt x="2244" y="9350"/>
                  <a:pt x="4060" y="8451"/>
                </a:cubicBezTo>
                <a:cubicBezTo>
                  <a:pt x="4487" y="8237"/>
                  <a:pt x="4921" y="8237"/>
                  <a:pt x="5326" y="8443"/>
                </a:cubicBezTo>
                <a:cubicBezTo>
                  <a:pt x="6069" y="8815"/>
                  <a:pt x="6650" y="9801"/>
                  <a:pt x="6870" y="11074"/>
                </a:cubicBezTo>
                <a:cubicBezTo>
                  <a:pt x="7202" y="12983"/>
                  <a:pt x="6407" y="14773"/>
                  <a:pt x="5466" y="15241"/>
                </a:cubicBezTo>
                <a:cubicBezTo>
                  <a:pt x="5259" y="15335"/>
                  <a:pt x="5083" y="15343"/>
                  <a:pt x="4892" y="15245"/>
                </a:cubicBezTo>
                <a:cubicBezTo>
                  <a:pt x="4582" y="15092"/>
                  <a:pt x="4200" y="14619"/>
                  <a:pt x="4052" y="13757"/>
                </a:cubicBezTo>
                <a:cubicBezTo>
                  <a:pt x="3869" y="12704"/>
                  <a:pt x="4296" y="11637"/>
                  <a:pt x="4804" y="11381"/>
                </a:cubicBezTo>
                <a:cubicBezTo>
                  <a:pt x="5178" y="11197"/>
                  <a:pt x="5333" y="10752"/>
                  <a:pt x="5142" y="10380"/>
                </a:cubicBezTo>
                <a:cubicBezTo>
                  <a:pt x="4958" y="10008"/>
                  <a:pt x="4509" y="9862"/>
                  <a:pt x="4134" y="10043"/>
                </a:cubicBezTo>
                <a:cubicBezTo>
                  <a:pt x="2971" y="10614"/>
                  <a:pt x="2279" y="12359"/>
                  <a:pt x="2568" y="14013"/>
                </a:cubicBezTo>
                <a:cubicBezTo>
                  <a:pt x="2781" y="15226"/>
                  <a:pt x="3383" y="16168"/>
                  <a:pt x="4216" y="16585"/>
                </a:cubicBezTo>
                <a:cubicBezTo>
                  <a:pt x="4826" y="16893"/>
                  <a:pt x="5510" y="16893"/>
                  <a:pt x="6135" y="16579"/>
                </a:cubicBezTo>
                <a:cubicBezTo>
                  <a:pt x="7797" y="15759"/>
                  <a:pt x="8776" y="13221"/>
                  <a:pt x="8357" y="10817"/>
                </a:cubicBezTo>
                <a:cubicBezTo>
                  <a:pt x="8167" y="9752"/>
                  <a:pt x="7769" y="8865"/>
                  <a:pt x="7224" y="8172"/>
                </a:cubicBezTo>
                <a:lnTo>
                  <a:pt x="10586" y="8172"/>
                </a:lnTo>
                <a:cubicBezTo>
                  <a:pt x="10601" y="8275"/>
                  <a:pt x="10631" y="8378"/>
                  <a:pt x="10652" y="8479"/>
                </a:cubicBezTo>
                <a:cubicBezTo>
                  <a:pt x="11477" y="13216"/>
                  <a:pt x="9674" y="18303"/>
                  <a:pt x="6636" y="19809"/>
                </a:cubicBezTo>
                <a:cubicBezTo>
                  <a:pt x="6636" y="19809"/>
                  <a:pt x="6636" y="19809"/>
                  <a:pt x="6636" y="19809"/>
                </a:cubicBezTo>
                <a:close/>
                <a:moveTo>
                  <a:pt x="21122" y="10803"/>
                </a:moveTo>
                <a:cubicBezTo>
                  <a:pt x="21122" y="10767"/>
                  <a:pt x="21106" y="10738"/>
                  <a:pt x="21106" y="10701"/>
                </a:cubicBezTo>
                <a:cubicBezTo>
                  <a:pt x="21099" y="9875"/>
                  <a:pt x="21032" y="9050"/>
                  <a:pt x="20886" y="8224"/>
                </a:cubicBezTo>
                <a:cubicBezTo>
                  <a:pt x="20231" y="4437"/>
                  <a:pt x="18465" y="1477"/>
                  <a:pt x="16037" y="103"/>
                </a:cubicBezTo>
                <a:cubicBezTo>
                  <a:pt x="15926" y="38"/>
                  <a:pt x="15795" y="0"/>
                  <a:pt x="15662" y="0"/>
                </a:cubicBezTo>
                <a:lnTo>
                  <a:pt x="6907" y="0"/>
                </a:lnTo>
                <a:cubicBezTo>
                  <a:pt x="6569" y="0"/>
                  <a:pt x="6268" y="228"/>
                  <a:pt x="6179" y="556"/>
                </a:cubicBezTo>
                <a:cubicBezTo>
                  <a:pt x="6092" y="886"/>
                  <a:pt x="6238" y="1227"/>
                  <a:pt x="6532" y="1396"/>
                </a:cubicBezTo>
                <a:cubicBezTo>
                  <a:pt x="8158" y="2317"/>
                  <a:pt x="9460" y="4241"/>
                  <a:pt x="10211" y="6673"/>
                </a:cubicBezTo>
                <a:lnTo>
                  <a:pt x="5207" y="6673"/>
                </a:lnTo>
                <a:cubicBezTo>
                  <a:pt x="5060" y="6673"/>
                  <a:pt x="4928" y="6725"/>
                  <a:pt x="4811" y="6798"/>
                </a:cubicBezTo>
                <a:cubicBezTo>
                  <a:pt x="4332" y="6783"/>
                  <a:pt x="3847" y="6878"/>
                  <a:pt x="3383" y="7105"/>
                </a:cubicBezTo>
                <a:cubicBezTo>
                  <a:pt x="941" y="8317"/>
                  <a:pt x="-478" y="12076"/>
                  <a:pt x="147" y="15664"/>
                </a:cubicBezTo>
                <a:cubicBezTo>
                  <a:pt x="603" y="18287"/>
                  <a:pt x="1853" y="20291"/>
                  <a:pt x="3582" y="21162"/>
                </a:cubicBezTo>
                <a:cubicBezTo>
                  <a:pt x="4172" y="21454"/>
                  <a:pt x="4788" y="21600"/>
                  <a:pt x="5414" y="21600"/>
                </a:cubicBezTo>
                <a:cubicBezTo>
                  <a:pt x="5701" y="21600"/>
                  <a:pt x="5989" y="21570"/>
                  <a:pt x="6275" y="21511"/>
                </a:cubicBezTo>
                <a:lnTo>
                  <a:pt x="15743" y="21227"/>
                </a:lnTo>
                <a:cubicBezTo>
                  <a:pt x="15854" y="21219"/>
                  <a:pt x="15964" y="21198"/>
                  <a:pt x="16060" y="21147"/>
                </a:cubicBezTo>
                <a:cubicBezTo>
                  <a:pt x="19105" y="19634"/>
                  <a:pt x="21083" y="15417"/>
                  <a:pt x="21099" y="10906"/>
                </a:cubicBezTo>
                <a:cubicBezTo>
                  <a:pt x="21106" y="10870"/>
                  <a:pt x="21122" y="10840"/>
                  <a:pt x="21122" y="10803"/>
                </a:cubicBezTo>
                <a:cubicBezTo>
                  <a:pt x="21122" y="10803"/>
                  <a:pt x="21122" y="10803"/>
                  <a:pt x="21122" y="10803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5288" name="Shape 15288"/>
          <p:cNvSpPr/>
          <p:nvPr/>
        </p:nvSpPr>
        <p:spPr>
          <a:xfrm>
            <a:off x="7799773" y="4829628"/>
            <a:ext cx="526751" cy="602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23" extrusionOk="0">
                <a:moveTo>
                  <a:pt x="9273" y="7"/>
                </a:moveTo>
                <a:cubicBezTo>
                  <a:pt x="5150" y="-177"/>
                  <a:pt x="2432" y="2969"/>
                  <a:pt x="1276" y="4312"/>
                </a:cubicBezTo>
                <a:lnTo>
                  <a:pt x="1150" y="4444"/>
                </a:lnTo>
                <a:cubicBezTo>
                  <a:pt x="833" y="4809"/>
                  <a:pt x="474" y="5037"/>
                  <a:pt x="345" y="5103"/>
                </a:cubicBezTo>
                <a:cubicBezTo>
                  <a:pt x="303" y="5118"/>
                  <a:pt x="259" y="5144"/>
                  <a:pt x="219" y="5169"/>
                </a:cubicBezTo>
                <a:cubicBezTo>
                  <a:pt x="57" y="5275"/>
                  <a:pt x="-24" y="5457"/>
                  <a:pt x="18" y="5630"/>
                </a:cubicBezTo>
                <a:cubicBezTo>
                  <a:pt x="61" y="5803"/>
                  <a:pt x="223" y="5944"/>
                  <a:pt x="420" y="5982"/>
                </a:cubicBezTo>
                <a:cubicBezTo>
                  <a:pt x="584" y="6013"/>
                  <a:pt x="736" y="6007"/>
                  <a:pt x="1200" y="5696"/>
                </a:cubicBezTo>
                <a:cubicBezTo>
                  <a:pt x="1408" y="5557"/>
                  <a:pt x="1698" y="5319"/>
                  <a:pt x="1980" y="4993"/>
                </a:cubicBezTo>
                <a:lnTo>
                  <a:pt x="2105" y="4862"/>
                </a:lnTo>
                <a:cubicBezTo>
                  <a:pt x="3160" y="3635"/>
                  <a:pt x="5626" y="752"/>
                  <a:pt x="9198" y="908"/>
                </a:cubicBezTo>
                <a:cubicBezTo>
                  <a:pt x="12144" y="1095"/>
                  <a:pt x="14229" y="3043"/>
                  <a:pt x="15234" y="6531"/>
                </a:cubicBezTo>
                <a:cubicBezTo>
                  <a:pt x="15268" y="6649"/>
                  <a:pt x="15312" y="6715"/>
                  <a:pt x="15334" y="6772"/>
                </a:cubicBezTo>
                <a:cubicBezTo>
                  <a:pt x="15488" y="7342"/>
                  <a:pt x="15742" y="8054"/>
                  <a:pt x="16114" y="8288"/>
                </a:cubicBezTo>
                <a:cubicBezTo>
                  <a:pt x="16205" y="8346"/>
                  <a:pt x="16310" y="8376"/>
                  <a:pt x="16416" y="8376"/>
                </a:cubicBezTo>
                <a:cubicBezTo>
                  <a:pt x="16576" y="8376"/>
                  <a:pt x="16717" y="8323"/>
                  <a:pt x="16818" y="8200"/>
                </a:cubicBezTo>
                <a:cubicBezTo>
                  <a:pt x="16980" y="8004"/>
                  <a:pt x="16955" y="7714"/>
                  <a:pt x="16743" y="7563"/>
                </a:cubicBezTo>
                <a:cubicBezTo>
                  <a:pt x="16641" y="7448"/>
                  <a:pt x="16431" y="6965"/>
                  <a:pt x="16315" y="6531"/>
                </a:cubicBezTo>
                <a:cubicBezTo>
                  <a:pt x="16309" y="6506"/>
                  <a:pt x="16301" y="6489"/>
                  <a:pt x="16290" y="6465"/>
                </a:cubicBezTo>
                <a:cubicBezTo>
                  <a:pt x="16280" y="6435"/>
                  <a:pt x="16281" y="6369"/>
                  <a:pt x="16265" y="6311"/>
                </a:cubicBezTo>
                <a:cubicBezTo>
                  <a:pt x="16105" y="5758"/>
                  <a:pt x="15682" y="4288"/>
                  <a:pt x="14655" y="2907"/>
                </a:cubicBezTo>
                <a:cubicBezTo>
                  <a:pt x="13332" y="1124"/>
                  <a:pt x="11511" y="148"/>
                  <a:pt x="9273" y="7"/>
                </a:cubicBezTo>
                <a:close/>
                <a:moveTo>
                  <a:pt x="9600" y="2116"/>
                </a:moveTo>
                <a:cubicBezTo>
                  <a:pt x="7722" y="2286"/>
                  <a:pt x="6111" y="3296"/>
                  <a:pt x="4872" y="4488"/>
                </a:cubicBezTo>
                <a:cubicBezTo>
                  <a:pt x="4637" y="4715"/>
                  <a:pt x="4422" y="4959"/>
                  <a:pt x="4193" y="5191"/>
                </a:cubicBezTo>
                <a:cubicBezTo>
                  <a:pt x="3893" y="5495"/>
                  <a:pt x="3578" y="5801"/>
                  <a:pt x="3237" y="6070"/>
                </a:cubicBezTo>
                <a:cubicBezTo>
                  <a:pt x="2887" y="6346"/>
                  <a:pt x="2594" y="6543"/>
                  <a:pt x="2181" y="6750"/>
                </a:cubicBezTo>
                <a:cubicBezTo>
                  <a:pt x="1742" y="6970"/>
                  <a:pt x="1302" y="7173"/>
                  <a:pt x="848" y="7366"/>
                </a:cubicBezTo>
                <a:cubicBezTo>
                  <a:pt x="692" y="7433"/>
                  <a:pt x="572" y="7495"/>
                  <a:pt x="395" y="7541"/>
                </a:cubicBezTo>
                <a:cubicBezTo>
                  <a:pt x="124" y="7613"/>
                  <a:pt x="-58" y="7847"/>
                  <a:pt x="18" y="8090"/>
                </a:cubicBezTo>
                <a:cubicBezTo>
                  <a:pt x="92" y="8324"/>
                  <a:pt x="399" y="8469"/>
                  <a:pt x="672" y="8398"/>
                </a:cubicBezTo>
                <a:cubicBezTo>
                  <a:pt x="1203" y="8258"/>
                  <a:pt x="1676" y="8021"/>
                  <a:pt x="2156" y="7783"/>
                </a:cubicBezTo>
                <a:cubicBezTo>
                  <a:pt x="2562" y="7582"/>
                  <a:pt x="2966" y="7415"/>
                  <a:pt x="3338" y="7168"/>
                </a:cubicBezTo>
                <a:cubicBezTo>
                  <a:pt x="4064" y="6685"/>
                  <a:pt x="4674" y="6114"/>
                  <a:pt x="5249" y="5499"/>
                </a:cubicBezTo>
                <a:cubicBezTo>
                  <a:pt x="5482" y="5248"/>
                  <a:pt x="5744" y="5002"/>
                  <a:pt x="6004" y="4774"/>
                </a:cubicBezTo>
                <a:cubicBezTo>
                  <a:pt x="6146" y="4649"/>
                  <a:pt x="6280" y="4540"/>
                  <a:pt x="6431" y="4422"/>
                </a:cubicBezTo>
                <a:cubicBezTo>
                  <a:pt x="6508" y="4362"/>
                  <a:pt x="6602" y="4305"/>
                  <a:pt x="6683" y="4247"/>
                </a:cubicBezTo>
                <a:cubicBezTo>
                  <a:pt x="6723" y="4217"/>
                  <a:pt x="6768" y="4187"/>
                  <a:pt x="6809" y="4159"/>
                </a:cubicBezTo>
                <a:cubicBezTo>
                  <a:pt x="6820" y="4150"/>
                  <a:pt x="6887" y="4085"/>
                  <a:pt x="6909" y="4071"/>
                </a:cubicBezTo>
                <a:cubicBezTo>
                  <a:pt x="7271" y="3828"/>
                  <a:pt x="7659" y="3616"/>
                  <a:pt x="8066" y="3434"/>
                </a:cubicBezTo>
                <a:cubicBezTo>
                  <a:pt x="8448" y="3262"/>
                  <a:pt x="8832" y="3146"/>
                  <a:pt x="9298" y="3060"/>
                </a:cubicBezTo>
                <a:cubicBezTo>
                  <a:pt x="9454" y="3033"/>
                  <a:pt x="9485" y="3027"/>
                  <a:pt x="9600" y="3016"/>
                </a:cubicBezTo>
                <a:cubicBezTo>
                  <a:pt x="9883" y="2990"/>
                  <a:pt x="10128" y="2822"/>
                  <a:pt x="10128" y="2555"/>
                </a:cubicBezTo>
                <a:cubicBezTo>
                  <a:pt x="10128" y="2327"/>
                  <a:pt x="9883" y="2091"/>
                  <a:pt x="9600" y="2116"/>
                </a:cubicBezTo>
                <a:close/>
                <a:moveTo>
                  <a:pt x="11663" y="3610"/>
                </a:moveTo>
                <a:cubicBezTo>
                  <a:pt x="10418" y="3278"/>
                  <a:pt x="8918" y="3875"/>
                  <a:pt x="7538" y="5257"/>
                </a:cubicBezTo>
                <a:cubicBezTo>
                  <a:pt x="7520" y="5274"/>
                  <a:pt x="5553" y="7074"/>
                  <a:pt x="3489" y="8178"/>
                </a:cubicBezTo>
                <a:cubicBezTo>
                  <a:pt x="3472" y="8187"/>
                  <a:pt x="1973" y="8988"/>
                  <a:pt x="395" y="9364"/>
                </a:cubicBezTo>
                <a:cubicBezTo>
                  <a:pt x="118" y="9430"/>
                  <a:pt x="-59" y="9671"/>
                  <a:pt x="18" y="9913"/>
                </a:cubicBezTo>
                <a:cubicBezTo>
                  <a:pt x="92" y="10156"/>
                  <a:pt x="369" y="10309"/>
                  <a:pt x="647" y="10243"/>
                </a:cubicBezTo>
                <a:cubicBezTo>
                  <a:pt x="2363" y="9834"/>
                  <a:pt x="3948" y="8983"/>
                  <a:pt x="4017" y="8947"/>
                </a:cubicBezTo>
                <a:cubicBezTo>
                  <a:pt x="6256" y="7750"/>
                  <a:pt x="8300" y="5868"/>
                  <a:pt x="8318" y="5850"/>
                </a:cubicBezTo>
                <a:cubicBezTo>
                  <a:pt x="9156" y="5011"/>
                  <a:pt x="10394" y="4207"/>
                  <a:pt x="11361" y="4466"/>
                </a:cubicBezTo>
                <a:cubicBezTo>
                  <a:pt x="11931" y="4618"/>
                  <a:pt x="12334" y="4897"/>
                  <a:pt x="12543" y="5279"/>
                </a:cubicBezTo>
                <a:cubicBezTo>
                  <a:pt x="12793" y="5737"/>
                  <a:pt x="12778" y="6348"/>
                  <a:pt x="12492" y="6970"/>
                </a:cubicBezTo>
                <a:cubicBezTo>
                  <a:pt x="12463" y="7036"/>
                  <a:pt x="12429" y="7101"/>
                  <a:pt x="12392" y="7168"/>
                </a:cubicBezTo>
                <a:cubicBezTo>
                  <a:pt x="12757" y="7185"/>
                  <a:pt x="13102" y="7227"/>
                  <a:pt x="13448" y="7300"/>
                </a:cubicBezTo>
                <a:cubicBezTo>
                  <a:pt x="13839" y="6445"/>
                  <a:pt x="13848" y="5569"/>
                  <a:pt x="13473" y="4883"/>
                </a:cubicBezTo>
                <a:cubicBezTo>
                  <a:pt x="13139" y="4271"/>
                  <a:pt x="12509" y="3836"/>
                  <a:pt x="11663" y="3610"/>
                </a:cubicBezTo>
                <a:close/>
                <a:moveTo>
                  <a:pt x="11587" y="5696"/>
                </a:moveTo>
                <a:cubicBezTo>
                  <a:pt x="11353" y="5551"/>
                  <a:pt x="11024" y="5601"/>
                  <a:pt x="10858" y="5806"/>
                </a:cubicBezTo>
                <a:cubicBezTo>
                  <a:pt x="7794" y="9556"/>
                  <a:pt x="2252" y="11369"/>
                  <a:pt x="1175" y="11693"/>
                </a:cubicBezTo>
                <a:cubicBezTo>
                  <a:pt x="1153" y="11699"/>
                  <a:pt x="1154" y="11691"/>
                  <a:pt x="1150" y="11693"/>
                </a:cubicBezTo>
                <a:cubicBezTo>
                  <a:pt x="881" y="11782"/>
                  <a:pt x="746" y="12051"/>
                  <a:pt x="848" y="12286"/>
                </a:cubicBezTo>
                <a:cubicBezTo>
                  <a:pt x="927" y="12468"/>
                  <a:pt x="1116" y="12571"/>
                  <a:pt x="1326" y="12571"/>
                </a:cubicBezTo>
                <a:cubicBezTo>
                  <a:pt x="1386" y="12571"/>
                  <a:pt x="1445" y="12567"/>
                  <a:pt x="1502" y="12549"/>
                </a:cubicBezTo>
                <a:cubicBezTo>
                  <a:pt x="1502" y="12549"/>
                  <a:pt x="1527" y="12549"/>
                  <a:pt x="1527" y="12549"/>
                </a:cubicBezTo>
                <a:cubicBezTo>
                  <a:pt x="2216" y="12342"/>
                  <a:pt x="4655" y="11556"/>
                  <a:pt x="7186" y="10067"/>
                </a:cubicBezTo>
                <a:cubicBezTo>
                  <a:pt x="7897" y="8764"/>
                  <a:pt x="9207" y="7753"/>
                  <a:pt x="10807" y="7322"/>
                </a:cubicBezTo>
                <a:cubicBezTo>
                  <a:pt x="11122" y="7009"/>
                  <a:pt x="11433" y="6677"/>
                  <a:pt x="11713" y="6333"/>
                </a:cubicBezTo>
                <a:cubicBezTo>
                  <a:pt x="11879" y="6129"/>
                  <a:pt x="11820" y="5842"/>
                  <a:pt x="11587" y="5696"/>
                </a:cubicBezTo>
                <a:close/>
                <a:moveTo>
                  <a:pt x="12417" y="7739"/>
                </a:moveTo>
                <a:cubicBezTo>
                  <a:pt x="9559" y="7739"/>
                  <a:pt x="7236" y="9768"/>
                  <a:pt x="7236" y="12264"/>
                </a:cubicBezTo>
                <a:cubicBezTo>
                  <a:pt x="7236" y="14760"/>
                  <a:pt x="9559" y="16788"/>
                  <a:pt x="12417" y="16788"/>
                </a:cubicBezTo>
                <a:cubicBezTo>
                  <a:pt x="13326" y="16788"/>
                  <a:pt x="14189" y="16577"/>
                  <a:pt x="14932" y="16217"/>
                </a:cubicBezTo>
                <a:lnTo>
                  <a:pt x="19711" y="20391"/>
                </a:lnTo>
                <a:cubicBezTo>
                  <a:pt x="19908" y="20564"/>
                  <a:pt x="20181" y="20654"/>
                  <a:pt x="20440" y="20654"/>
                </a:cubicBezTo>
                <a:cubicBezTo>
                  <a:pt x="20698" y="20654"/>
                  <a:pt x="20946" y="20564"/>
                  <a:pt x="21144" y="20391"/>
                </a:cubicBezTo>
                <a:cubicBezTo>
                  <a:pt x="21541" y="20045"/>
                  <a:pt x="21541" y="19485"/>
                  <a:pt x="21144" y="19139"/>
                </a:cubicBezTo>
                <a:lnTo>
                  <a:pt x="16491" y="15075"/>
                </a:lnTo>
                <a:cubicBezTo>
                  <a:pt x="17196" y="14302"/>
                  <a:pt x="17623" y="13325"/>
                  <a:pt x="17623" y="12264"/>
                </a:cubicBezTo>
                <a:cubicBezTo>
                  <a:pt x="17623" y="9768"/>
                  <a:pt x="15275" y="7739"/>
                  <a:pt x="12417" y="7739"/>
                </a:cubicBezTo>
                <a:close/>
                <a:moveTo>
                  <a:pt x="12417" y="8903"/>
                </a:moveTo>
                <a:cubicBezTo>
                  <a:pt x="13661" y="8903"/>
                  <a:pt x="14784" y="9438"/>
                  <a:pt x="15485" y="10243"/>
                </a:cubicBezTo>
                <a:lnTo>
                  <a:pt x="15410" y="10287"/>
                </a:lnTo>
                <a:lnTo>
                  <a:pt x="15561" y="10441"/>
                </a:lnTo>
                <a:lnTo>
                  <a:pt x="15611" y="10397"/>
                </a:lnTo>
                <a:cubicBezTo>
                  <a:pt x="15650" y="10448"/>
                  <a:pt x="15700" y="10497"/>
                  <a:pt x="15737" y="10550"/>
                </a:cubicBezTo>
                <a:lnTo>
                  <a:pt x="15737" y="10946"/>
                </a:lnTo>
                <a:lnTo>
                  <a:pt x="15963" y="10946"/>
                </a:lnTo>
                <a:cubicBezTo>
                  <a:pt x="16161" y="11350"/>
                  <a:pt x="16265" y="11798"/>
                  <a:pt x="16265" y="12264"/>
                </a:cubicBezTo>
                <a:cubicBezTo>
                  <a:pt x="16265" y="12873"/>
                  <a:pt x="16063" y="13440"/>
                  <a:pt x="15737" y="13933"/>
                </a:cubicBezTo>
                <a:cubicBezTo>
                  <a:pt x="15621" y="13938"/>
                  <a:pt x="15543" y="13972"/>
                  <a:pt x="15485" y="14043"/>
                </a:cubicBezTo>
                <a:cubicBezTo>
                  <a:pt x="15426" y="14114"/>
                  <a:pt x="15388" y="14223"/>
                  <a:pt x="15385" y="14372"/>
                </a:cubicBezTo>
                <a:cubicBezTo>
                  <a:pt x="15311" y="14452"/>
                  <a:pt x="15242" y="14519"/>
                  <a:pt x="15158" y="14592"/>
                </a:cubicBezTo>
                <a:lnTo>
                  <a:pt x="15158" y="13933"/>
                </a:lnTo>
                <a:lnTo>
                  <a:pt x="14907" y="13933"/>
                </a:lnTo>
                <a:lnTo>
                  <a:pt x="14555" y="14197"/>
                </a:lnTo>
                <a:lnTo>
                  <a:pt x="14706" y="14350"/>
                </a:lnTo>
                <a:lnTo>
                  <a:pt x="14806" y="14262"/>
                </a:lnTo>
                <a:cubicBezTo>
                  <a:pt x="14832" y="14242"/>
                  <a:pt x="14864" y="14237"/>
                  <a:pt x="14882" y="14219"/>
                </a:cubicBezTo>
                <a:cubicBezTo>
                  <a:pt x="14879" y="14268"/>
                  <a:pt x="14882" y="14314"/>
                  <a:pt x="14882" y="14372"/>
                </a:cubicBezTo>
                <a:lnTo>
                  <a:pt x="14882" y="14834"/>
                </a:lnTo>
                <a:cubicBezTo>
                  <a:pt x="14218" y="15315"/>
                  <a:pt x="13345" y="15602"/>
                  <a:pt x="12417" y="15602"/>
                </a:cubicBezTo>
                <a:cubicBezTo>
                  <a:pt x="11485" y="15602"/>
                  <a:pt x="10643" y="15318"/>
                  <a:pt x="9977" y="14834"/>
                </a:cubicBezTo>
                <a:cubicBezTo>
                  <a:pt x="10017" y="14815"/>
                  <a:pt x="10052" y="14777"/>
                  <a:pt x="10078" y="14746"/>
                </a:cubicBezTo>
                <a:cubicBezTo>
                  <a:pt x="10140" y="14671"/>
                  <a:pt x="10179" y="14555"/>
                  <a:pt x="10179" y="14394"/>
                </a:cubicBezTo>
                <a:cubicBezTo>
                  <a:pt x="10179" y="14239"/>
                  <a:pt x="10142" y="14121"/>
                  <a:pt x="10078" y="14043"/>
                </a:cubicBezTo>
                <a:cubicBezTo>
                  <a:pt x="10015" y="13964"/>
                  <a:pt x="9925" y="13933"/>
                  <a:pt x="9801" y="13933"/>
                </a:cubicBezTo>
                <a:cubicBezTo>
                  <a:pt x="9674" y="13933"/>
                  <a:pt x="9562" y="13968"/>
                  <a:pt x="9500" y="14043"/>
                </a:cubicBezTo>
                <a:cubicBezTo>
                  <a:pt x="9448" y="14106"/>
                  <a:pt x="9433" y="14203"/>
                  <a:pt x="9424" y="14328"/>
                </a:cubicBezTo>
                <a:cubicBezTo>
                  <a:pt x="9375" y="14274"/>
                  <a:pt x="9319" y="14209"/>
                  <a:pt x="9273" y="14153"/>
                </a:cubicBezTo>
                <a:cubicBezTo>
                  <a:pt x="9258" y="14109"/>
                  <a:pt x="9250" y="14074"/>
                  <a:pt x="9223" y="14043"/>
                </a:cubicBezTo>
                <a:cubicBezTo>
                  <a:pt x="9203" y="14017"/>
                  <a:pt x="9174" y="13995"/>
                  <a:pt x="9148" y="13977"/>
                </a:cubicBezTo>
                <a:cubicBezTo>
                  <a:pt x="8899" y="13619"/>
                  <a:pt x="8723" y="13219"/>
                  <a:pt x="8645" y="12791"/>
                </a:cubicBezTo>
                <a:cubicBezTo>
                  <a:pt x="8707" y="12869"/>
                  <a:pt x="8823" y="12901"/>
                  <a:pt x="8946" y="12901"/>
                </a:cubicBezTo>
                <a:cubicBezTo>
                  <a:pt x="9074" y="12901"/>
                  <a:pt x="9161" y="12866"/>
                  <a:pt x="9223" y="12791"/>
                </a:cubicBezTo>
                <a:cubicBezTo>
                  <a:pt x="9285" y="12716"/>
                  <a:pt x="9324" y="12600"/>
                  <a:pt x="9324" y="12439"/>
                </a:cubicBezTo>
                <a:cubicBezTo>
                  <a:pt x="9324" y="12284"/>
                  <a:pt x="9287" y="12167"/>
                  <a:pt x="9223" y="12088"/>
                </a:cubicBezTo>
                <a:cubicBezTo>
                  <a:pt x="9160" y="12010"/>
                  <a:pt x="9070" y="11978"/>
                  <a:pt x="8946" y="11978"/>
                </a:cubicBezTo>
                <a:cubicBezTo>
                  <a:pt x="8820" y="11978"/>
                  <a:pt x="8706" y="12012"/>
                  <a:pt x="8645" y="12088"/>
                </a:cubicBezTo>
                <a:cubicBezTo>
                  <a:pt x="8622" y="12115"/>
                  <a:pt x="8608" y="12158"/>
                  <a:pt x="8594" y="12198"/>
                </a:cubicBezTo>
                <a:cubicBezTo>
                  <a:pt x="8604" y="11761"/>
                  <a:pt x="8711" y="11326"/>
                  <a:pt x="8896" y="10946"/>
                </a:cubicBezTo>
                <a:cubicBezTo>
                  <a:pt x="8909" y="10946"/>
                  <a:pt x="8932" y="10946"/>
                  <a:pt x="8946" y="10946"/>
                </a:cubicBezTo>
                <a:cubicBezTo>
                  <a:pt x="9074" y="10946"/>
                  <a:pt x="9161" y="10911"/>
                  <a:pt x="9223" y="10836"/>
                </a:cubicBezTo>
                <a:cubicBezTo>
                  <a:pt x="9285" y="10762"/>
                  <a:pt x="9324" y="10646"/>
                  <a:pt x="9324" y="10485"/>
                </a:cubicBezTo>
                <a:cubicBezTo>
                  <a:pt x="9324" y="10424"/>
                  <a:pt x="9307" y="10378"/>
                  <a:pt x="9298" y="10331"/>
                </a:cubicBezTo>
                <a:cubicBezTo>
                  <a:pt x="9993" y="9473"/>
                  <a:pt x="11124" y="8903"/>
                  <a:pt x="12417" y="8903"/>
                </a:cubicBezTo>
                <a:close/>
                <a:moveTo>
                  <a:pt x="10028" y="10550"/>
                </a:moveTo>
                <a:lnTo>
                  <a:pt x="9651" y="10792"/>
                </a:lnTo>
                <a:lnTo>
                  <a:pt x="9801" y="10946"/>
                </a:lnTo>
                <a:cubicBezTo>
                  <a:pt x="9801" y="10946"/>
                  <a:pt x="9927" y="10858"/>
                  <a:pt x="9927" y="10858"/>
                </a:cubicBezTo>
                <a:cubicBezTo>
                  <a:pt x="9954" y="10838"/>
                  <a:pt x="9984" y="10833"/>
                  <a:pt x="10003" y="10814"/>
                </a:cubicBezTo>
                <a:cubicBezTo>
                  <a:pt x="9999" y="10863"/>
                  <a:pt x="9977" y="10909"/>
                  <a:pt x="9977" y="10968"/>
                </a:cubicBezTo>
                <a:lnTo>
                  <a:pt x="9977" y="11451"/>
                </a:lnTo>
                <a:lnTo>
                  <a:pt x="10279" y="11451"/>
                </a:lnTo>
                <a:lnTo>
                  <a:pt x="10279" y="10550"/>
                </a:lnTo>
                <a:lnTo>
                  <a:pt x="10028" y="10550"/>
                </a:lnTo>
                <a:close/>
                <a:moveTo>
                  <a:pt x="10833" y="10550"/>
                </a:moveTo>
                <a:cubicBezTo>
                  <a:pt x="10704" y="10550"/>
                  <a:pt x="10618" y="10584"/>
                  <a:pt x="10556" y="10660"/>
                </a:cubicBezTo>
                <a:cubicBezTo>
                  <a:pt x="10494" y="10736"/>
                  <a:pt x="10455" y="10850"/>
                  <a:pt x="10455" y="11012"/>
                </a:cubicBezTo>
                <a:cubicBezTo>
                  <a:pt x="10455" y="11166"/>
                  <a:pt x="10491" y="11285"/>
                  <a:pt x="10556" y="11363"/>
                </a:cubicBezTo>
                <a:cubicBezTo>
                  <a:pt x="10619" y="11441"/>
                  <a:pt x="10708" y="11473"/>
                  <a:pt x="10833" y="11473"/>
                </a:cubicBezTo>
                <a:cubicBezTo>
                  <a:pt x="10959" y="11473"/>
                  <a:pt x="11073" y="11438"/>
                  <a:pt x="11134" y="11363"/>
                </a:cubicBezTo>
                <a:cubicBezTo>
                  <a:pt x="11196" y="11289"/>
                  <a:pt x="11210" y="11173"/>
                  <a:pt x="11210" y="11012"/>
                </a:cubicBezTo>
                <a:cubicBezTo>
                  <a:pt x="11210" y="10857"/>
                  <a:pt x="11172" y="10739"/>
                  <a:pt x="11109" y="10660"/>
                </a:cubicBezTo>
                <a:cubicBezTo>
                  <a:pt x="11046" y="10582"/>
                  <a:pt x="10956" y="10550"/>
                  <a:pt x="10833" y="10550"/>
                </a:cubicBezTo>
                <a:close/>
                <a:moveTo>
                  <a:pt x="11637" y="10550"/>
                </a:moveTo>
                <a:lnTo>
                  <a:pt x="11260" y="10792"/>
                </a:lnTo>
                <a:lnTo>
                  <a:pt x="11411" y="10946"/>
                </a:lnTo>
                <a:cubicBezTo>
                  <a:pt x="11411" y="10946"/>
                  <a:pt x="11537" y="10858"/>
                  <a:pt x="11537" y="10858"/>
                </a:cubicBezTo>
                <a:cubicBezTo>
                  <a:pt x="11563" y="10838"/>
                  <a:pt x="11570" y="10833"/>
                  <a:pt x="11587" y="10814"/>
                </a:cubicBezTo>
                <a:cubicBezTo>
                  <a:pt x="11585" y="10863"/>
                  <a:pt x="11587" y="10909"/>
                  <a:pt x="11587" y="10968"/>
                </a:cubicBezTo>
                <a:lnTo>
                  <a:pt x="11587" y="11451"/>
                </a:lnTo>
                <a:lnTo>
                  <a:pt x="11889" y="11451"/>
                </a:lnTo>
                <a:lnTo>
                  <a:pt x="11889" y="10550"/>
                </a:lnTo>
                <a:lnTo>
                  <a:pt x="11637" y="10550"/>
                </a:lnTo>
                <a:close/>
                <a:moveTo>
                  <a:pt x="12442" y="10550"/>
                </a:moveTo>
                <a:cubicBezTo>
                  <a:pt x="12316" y="10550"/>
                  <a:pt x="12227" y="10584"/>
                  <a:pt x="12166" y="10660"/>
                </a:cubicBezTo>
                <a:cubicBezTo>
                  <a:pt x="12103" y="10736"/>
                  <a:pt x="12065" y="10850"/>
                  <a:pt x="12065" y="11012"/>
                </a:cubicBezTo>
                <a:cubicBezTo>
                  <a:pt x="12065" y="11166"/>
                  <a:pt x="12103" y="11285"/>
                  <a:pt x="12166" y="11363"/>
                </a:cubicBezTo>
                <a:cubicBezTo>
                  <a:pt x="12228" y="11441"/>
                  <a:pt x="12319" y="11473"/>
                  <a:pt x="12442" y="11473"/>
                </a:cubicBezTo>
                <a:cubicBezTo>
                  <a:pt x="12570" y="11473"/>
                  <a:pt x="12682" y="11438"/>
                  <a:pt x="12744" y="11363"/>
                </a:cubicBezTo>
                <a:cubicBezTo>
                  <a:pt x="12805" y="11289"/>
                  <a:pt x="12819" y="11173"/>
                  <a:pt x="12819" y="11012"/>
                </a:cubicBezTo>
                <a:cubicBezTo>
                  <a:pt x="12819" y="10857"/>
                  <a:pt x="12782" y="10739"/>
                  <a:pt x="12719" y="10660"/>
                </a:cubicBezTo>
                <a:cubicBezTo>
                  <a:pt x="12654" y="10582"/>
                  <a:pt x="12566" y="10550"/>
                  <a:pt x="12442" y="10550"/>
                </a:cubicBezTo>
                <a:close/>
                <a:moveTo>
                  <a:pt x="13247" y="10550"/>
                </a:moveTo>
                <a:cubicBezTo>
                  <a:pt x="13120" y="10550"/>
                  <a:pt x="13032" y="10584"/>
                  <a:pt x="12970" y="10660"/>
                </a:cubicBezTo>
                <a:cubicBezTo>
                  <a:pt x="12909" y="10736"/>
                  <a:pt x="12870" y="10850"/>
                  <a:pt x="12870" y="11012"/>
                </a:cubicBezTo>
                <a:cubicBezTo>
                  <a:pt x="12870" y="11166"/>
                  <a:pt x="12907" y="11285"/>
                  <a:pt x="12970" y="11363"/>
                </a:cubicBezTo>
                <a:cubicBezTo>
                  <a:pt x="13033" y="11441"/>
                  <a:pt x="13123" y="11473"/>
                  <a:pt x="13247" y="11473"/>
                </a:cubicBezTo>
                <a:cubicBezTo>
                  <a:pt x="13374" y="11473"/>
                  <a:pt x="13487" y="11438"/>
                  <a:pt x="13549" y="11363"/>
                </a:cubicBezTo>
                <a:cubicBezTo>
                  <a:pt x="13611" y="11289"/>
                  <a:pt x="13624" y="11173"/>
                  <a:pt x="13624" y="11012"/>
                </a:cubicBezTo>
                <a:cubicBezTo>
                  <a:pt x="13624" y="10857"/>
                  <a:pt x="13587" y="10739"/>
                  <a:pt x="13524" y="10660"/>
                </a:cubicBezTo>
                <a:cubicBezTo>
                  <a:pt x="13460" y="10582"/>
                  <a:pt x="13370" y="10550"/>
                  <a:pt x="13247" y="10550"/>
                </a:cubicBezTo>
                <a:close/>
                <a:moveTo>
                  <a:pt x="14052" y="10550"/>
                </a:moveTo>
                <a:lnTo>
                  <a:pt x="13675" y="10792"/>
                </a:lnTo>
                <a:lnTo>
                  <a:pt x="13825" y="10946"/>
                </a:lnTo>
                <a:cubicBezTo>
                  <a:pt x="13825" y="10946"/>
                  <a:pt x="13951" y="10858"/>
                  <a:pt x="13951" y="10858"/>
                </a:cubicBezTo>
                <a:cubicBezTo>
                  <a:pt x="13976" y="10838"/>
                  <a:pt x="14009" y="10833"/>
                  <a:pt x="14027" y="10814"/>
                </a:cubicBezTo>
                <a:cubicBezTo>
                  <a:pt x="14022" y="10863"/>
                  <a:pt x="14001" y="10909"/>
                  <a:pt x="14001" y="10968"/>
                </a:cubicBezTo>
                <a:lnTo>
                  <a:pt x="14001" y="11451"/>
                </a:lnTo>
                <a:lnTo>
                  <a:pt x="14303" y="11451"/>
                </a:lnTo>
                <a:lnTo>
                  <a:pt x="14303" y="10550"/>
                </a:lnTo>
                <a:lnTo>
                  <a:pt x="14052" y="10550"/>
                </a:lnTo>
                <a:close/>
                <a:moveTo>
                  <a:pt x="14857" y="10550"/>
                </a:moveTo>
                <a:cubicBezTo>
                  <a:pt x="14857" y="10550"/>
                  <a:pt x="14479" y="10792"/>
                  <a:pt x="14479" y="10792"/>
                </a:cubicBezTo>
                <a:lnTo>
                  <a:pt x="14630" y="10946"/>
                </a:lnTo>
                <a:lnTo>
                  <a:pt x="14756" y="10858"/>
                </a:lnTo>
                <a:cubicBezTo>
                  <a:pt x="14782" y="10838"/>
                  <a:pt x="14789" y="10833"/>
                  <a:pt x="14806" y="10814"/>
                </a:cubicBezTo>
                <a:cubicBezTo>
                  <a:pt x="14804" y="10863"/>
                  <a:pt x="14806" y="10909"/>
                  <a:pt x="14806" y="10968"/>
                </a:cubicBezTo>
                <a:lnTo>
                  <a:pt x="14806" y="11451"/>
                </a:lnTo>
                <a:lnTo>
                  <a:pt x="15108" y="11451"/>
                </a:lnTo>
                <a:lnTo>
                  <a:pt x="15108" y="10550"/>
                </a:lnTo>
                <a:lnTo>
                  <a:pt x="14857" y="10550"/>
                </a:lnTo>
                <a:close/>
                <a:moveTo>
                  <a:pt x="10833" y="10748"/>
                </a:moveTo>
                <a:cubicBezTo>
                  <a:pt x="10866" y="10748"/>
                  <a:pt x="10893" y="10752"/>
                  <a:pt x="10908" y="10792"/>
                </a:cubicBezTo>
                <a:cubicBezTo>
                  <a:pt x="10924" y="10833"/>
                  <a:pt x="10933" y="10911"/>
                  <a:pt x="10933" y="11012"/>
                </a:cubicBezTo>
                <a:cubicBezTo>
                  <a:pt x="10933" y="11113"/>
                  <a:pt x="10924" y="11169"/>
                  <a:pt x="10908" y="11209"/>
                </a:cubicBezTo>
                <a:cubicBezTo>
                  <a:pt x="10893" y="11249"/>
                  <a:pt x="10867" y="11275"/>
                  <a:pt x="10833" y="11275"/>
                </a:cubicBezTo>
                <a:cubicBezTo>
                  <a:pt x="10797" y="11275"/>
                  <a:pt x="10772" y="11270"/>
                  <a:pt x="10757" y="11231"/>
                </a:cubicBezTo>
                <a:cubicBezTo>
                  <a:pt x="10742" y="11193"/>
                  <a:pt x="10732" y="11115"/>
                  <a:pt x="10732" y="11012"/>
                </a:cubicBezTo>
                <a:cubicBezTo>
                  <a:pt x="10732" y="10908"/>
                  <a:pt x="10742" y="10831"/>
                  <a:pt x="10757" y="10792"/>
                </a:cubicBezTo>
                <a:cubicBezTo>
                  <a:pt x="10772" y="10753"/>
                  <a:pt x="10797" y="10748"/>
                  <a:pt x="10833" y="10748"/>
                </a:cubicBezTo>
                <a:close/>
                <a:moveTo>
                  <a:pt x="12442" y="10748"/>
                </a:moveTo>
                <a:cubicBezTo>
                  <a:pt x="12478" y="10748"/>
                  <a:pt x="12503" y="10752"/>
                  <a:pt x="12518" y="10792"/>
                </a:cubicBezTo>
                <a:cubicBezTo>
                  <a:pt x="12533" y="10833"/>
                  <a:pt x="12543" y="10911"/>
                  <a:pt x="12543" y="11012"/>
                </a:cubicBezTo>
                <a:cubicBezTo>
                  <a:pt x="12543" y="11113"/>
                  <a:pt x="12532" y="11169"/>
                  <a:pt x="12518" y="11209"/>
                </a:cubicBezTo>
                <a:cubicBezTo>
                  <a:pt x="12503" y="11249"/>
                  <a:pt x="12478" y="11275"/>
                  <a:pt x="12442" y="11275"/>
                </a:cubicBezTo>
                <a:cubicBezTo>
                  <a:pt x="12408" y="11275"/>
                  <a:pt x="12381" y="11270"/>
                  <a:pt x="12367" y="11231"/>
                </a:cubicBezTo>
                <a:cubicBezTo>
                  <a:pt x="12351" y="11193"/>
                  <a:pt x="12342" y="11115"/>
                  <a:pt x="12342" y="11012"/>
                </a:cubicBezTo>
                <a:cubicBezTo>
                  <a:pt x="12342" y="10908"/>
                  <a:pt x="12351" y="10831"/>
                  <a:pt x="12367" y="10792"/>
                </a:cubicBezTo>
                <a:cubicBezTo>
                  <a:pt x="12381" y="10753"/>
                  <a:pt x="12408" y="10748"/>
                  <a:pt x="12442" y="10748"/>
                </a:cubicBezTo>
                <a:close/>
                <a:moveTo>
                  <a:pt x="13247" y="10748"/>
                </a:moveTo>
                <a:cubicBezTo>
                  <a:pt x="13281" y="10748"/>
                  <a:pt x="13308" y="10752"/>
                  <a:pt x="13322" y="10792"/>
                </a:cubicBezTo>
                <a:cubicBezTo>
                  <a:pt x="13337" y="10833"/>
                  <a:pt x="13348" y="10911"/>
                  <a:pt x="13348" y="11012"/>
                </a:cubicBezTo>
                <a:cubicBezTo>
                  <a:pt x="13348" y="11113"/>
                  <a:pt x="13337" y="11169"/>
                  <a:pt x="13322" y="11209"/>
                </a:cubicBezTo>
                <a:cubicBezTo>
                  <a:pt x="13307" y="11249"/>
                  <a:pt x="13282" y="11275"/>
                  <a:pt x="13247" y="11275"/>
                </a:cubicBezTo>
                <a:cubicBezTo>
                  <a:pt x="13212" y="11275"/>
                  <a:pt x="13186" y="11270"/>
                  <a:pt x="13172" y="11231"/>
                </a:cubicBezTo>
                <a:cubicBezTo>
                  <a:pt x="13157" y="11193"/>
                  <a:pt x="13146" y="11115"/>
                  <a:pt x="13146" y="11012"/>
                </a:cubicBezTo>
                <a:cubicBezTo>
                  <a:pt x="13146" y="10908"/>
                  <a:pt x="13157" y="10831"/>
                  <a:pt x="13172" y="10792"/>
                </a:cubicBezTo>
                <a:cubicBezTo>
                  <a:pt x="13186" y="10753"/>
                  <a:pt x="13212" y="10748"/>
                  <a:pt x="13247" y="10748"/>
                </a:cubicBezTo>
                <a:close/>
                <a:moveTo>
                  <a:pt x="5979" y="11956"/>
                </a:moveTo>
                <a:cubicBezTo>
                  <a:pt x="4518" y="12729"/>
                  <a:pt x="2612" y="13686"/>
                  <a:pt x="1125" y="14241"/>
                </a:cubicBezTo>
                <a:cubicBezTo>
                  <a:pt x="862" y="14339"/>
                  <a:pt x="736" y="14602"/>
                  <a:pt x="848" y="14834"/>
                </a:cubicBezTo>
                <a:cubicBezTo>
                  <a:pt x="933" y="15007"/>
                  <a:pt x="1123" y="15097"/>
                  <a:pt x="1326" y="15097"/>
                </a:cubicBezTo>
                <a:cubicBezTo>
                  <a:pt x="1394" y="15097"/>
                  <a:pt x="1460" y="15100"/>
                  <a:pt x="1527" y="15075"/>
                </a:cubicBezTo>
                <a:cubicBezTo>
                  <a:pt x="2885" y="14568"/>
                  <a:pt x="4578" y="13740"/>
                  <a:pt x="5979" y="13010"/>
                </a:cubicBezTo>
                <a:cubicBezTo>
                  <a:pt x="5958" y="12838"/>
                  <a:pt x="5928" y="12661"/>
                  <a:pt x="5928" y="12483"/>
                </a:cubicBezTo>
                <a:cubicBezTo>
                  <a:pt x="5928" y="12303"/>
                  <a:pt x="5957" y="12131"/>
                  <a:pt x="5979" y="11956"/>
                </a:cubicBezTo>
                <a:close/>
                <a:moveTo>
                  <a:pt x="10028" y="11956"/>
                </a:moveTo>
                <a:cubicBezTo>
                  <a:pt x="9900" y="11956"/>
                  <a:pt x="9814" y="11990"/>
                  <a:pt x="9751" y="12066"/>
                </a:cubicBezTo>
                <a:cubicBezTo>
                  <a:pt x="9690" y="12140"/>
                  <a:pt x="9651" y="12256"/>
                  <a:pt x="9651" y="12417"/>
                </a:cubicBezTo>
                <a:cubicBezTo>
                  <a:pt x="9651" y="12572"/>
                  <a:pt x="9687" y="12691"/>
                  <a:pt x="9751" y="12769"/>
                </a:cubicBezTo>
                <a:cubicBezTo>
                  <a:pt x="9814" y="12847"/>
                  <a:pt x="9903" y="12879"/>
                  <a:pt x="10028" y="12879"/>
                </a:cubicBezTo>
                <a:cubicBezTo>
                  <a:pt x="10155" y="12879"/>
                  <a:pt x="10268" y="12844"/>
                  <a:pt x="10330" y="12769"/>
                </a:cubicBezTo>
                <a:cubicBezTo>
                  <a:pt x="10392" y="12694"/>
                  <a:pt x="10405" y="12578"/>
                  <a:pt x="10405" y="12417"/>
                </a:cubicBezTo>
                <a:cubicBezTo>
                  <a:pt x="10405" y="12262"/>
                  <a:pt x="10368" y="12145"/>
                  <a:pt x="10304" y="12066"/>
                </a:cubicBezTo>
                <a:cubicBezTo>
                  <a:pt x="10242" y="11988"/>
                  <a:pt x="10151" y="11956"/>
                  <a:pt x="10028" y="11956"/>
                </a:cubicBezTo>
                <a:close/>
                <a:moveTo>
                  <a:pt x="10833" y="11956"/>
                </a:moveTo>
                <a:lnTo>
                  <a:pt x="10455" y="12198"/>
                </a:lnTo>
                <a:lnTo>
                  <a:pt x="10606" y="12352"/>
                </a:lnTo>
                <a:lnTo>
                  <a:pt x="10732" y="12264"/>
                </a:lnTo>
                <a:cubicBezTo>
                  <a:pt x="10759" y="12243"/>
                  <a:pt x="10764" y="12239"/>
                  <a:pt x="10782" y="12220"/>
                </a:cubicBezTo>
                <a:cubicBezTo>
                  <a:pt x="10780" y="12269"/>
                  <a:pt x="10782" y="12315"/>
                  <a:pt x="10782" y="12373"/>
                </a:cubicBezTo>
                <a:cubicBezTo>
                  <a:pt x="10782" y="12373"/>
                  <a:pt x="10782" y="12857"/>
                  <a:pt x="10782" y="12857"/>
                </a:cubicBezTo>
                <a:lnTo>
                  <a:pt x="11084" y="12857"/>
                </a:lnTo>
                <a:lnTo>
                  <a:pt x="11084" y="11956"/>
                </a:lnTo>
                <a:lnTo>
                  <a:pt x="10833" y="11956"/>
                </a:lnTo>
                <a:close/>
                <a:moveTo>
                  <a:pt x="11637" y="11956"/>
                </a:moveTo>
                <a:cubicBezTo>
                  <a:pt x="11509" y="11956"/>
                  <a:pt x="11424" y="11990"/>
                  <a:pt x="11361" y="12066"/>
                </a:cubicBezTo>
                <a:cubicBezTo>
                  <a:pt x="11300" y="12140"/>
                  <a:pt x="11260" y="12256"/>
                  <a:pt x="11260" y="12417"/>
                </a:cubicBezTo>
                <a:cubicBezTo>
                  <a:pt x="11260" y="12572"/>
                  <a:pt x="11298" y="12691"/>
                  <a:pt x="11361" y="12769"/>
                </a:cubicBezTo>
                <a:cubicBezTo>
                  <a:pt x="11424" y="12847"/>
                  <a:pt x="11514" y="12879"/>
                  <a:pt x="11637" y="12879"/>
                </a:cubicBezTo>
                <a:cubicBezTo>
                  <a:pt x="11766" y="12879"/>
                  <a:pt x="11877" y="12844"/>
                  <a:pt x="11939" y="12769"/>
                </a:cubicBezTo>
                <a:cubicBezTo>
                  <a:pt x="12000" y="12694"/>
                  <a:pt x="12015" y="12578"/>
                  <a:pt x="12015" y="12417"/>
                </a:cubicBezTo>
                <a:cubicBezTo>
                  <a:pt x="12015" y="12262"/>
                  <a:pt x="11977" y="12145"/>
                  <a:pt x="11914" y="12066"/>
                </a:cubicBezTo>
                <a:cubicBezTo>
                  <a:pt x="11851" y="11988"/>
                  <a:pt x="11761" y="11956"/>
                  <a:pt x="11637" y="11956"/>
                </a:cubicBezTo>
                <a:close/>
                <a:moveTo>
                  <a:pt x="12442" y="11956"/>
                </a:moveTo>
                <a:cubicBezTo>
                  <a:pt x="12442" y="11956"/>
                  <a:pt x="12065" y="12198"/>
                  <a:pt x="12065" y="12198"/>
                </a:cubicBezTo>
                <a:lnTo>
                  <a:pt x="12216" y="12352"/>
                </a:lnTo>
                <a:lnTo>
                  <a:pt x="12342" y="12264"/>
                </a:lnTo>
                <a:cubicBezTo>
                  <a:pt x="12368" y="12243"/>
                  <a:pt x="12375" y="12239"/>
                  <a:pt x="12392" y="12220"/>
                </a:cubicBezTo>
                <a:cubicBezTo>
                  <a:pt x="12390" y="12269"/>
                  <a:pt x="12392" y="12315"/>
                  <a:pt x="12392" y="12373"/>
                </a:cubicBezTo>
                <a:lnTo>
                  <a:pt x="12392" y="12857"/>
                </a:lnTo>
                <a:lnTo>
                  <a:pt x="12694" y="12857"/>
                </a:lnTo>
                <a:lnTo>
                  <a:pt x="12694" y="11956"/>
                </a:lnTo>
                <a:lnTo>
                  <a:pt x="12442" y="11956"/>
                </a:lnTo>
                <a:close/>
                <a:moveTo>
                  <a:pt x="13247" y="11956"/>
                </a:moveTo>
                <a:cubicBezTo>
                  <a:pt x="13120" y="11956"/>
                  <a:pt x="13032" y="11990"/>
                  <a:pt x="12970" y="12066"/>
                </a:cubicBezTo>
                <a:cubicBezTo>
                  <a:pt x="12909" y="12140"/>
                  <a:pt x="12870" y="12256"/>
                  <a:pt x="12870" y="12417"/>
                </a:cubicBezTo>
                <a:cubicBezTo>
                  <a:pt x="12870" y="12572"/>
                  <a:pt x="12907" y="12691"/>
                  <a:pt x="12970" y="12769"/>
                </a:cubicBezTo>
                <a:cubicBezTo>
                  <a:pt x="13033" y="12847"/>
                  <a:pt x="13123" y="12879"/>
                  <a:pt x="13247" y="12879"/>
                </a:cubicBezTo>
                <a:cubicBezTo>
                  <a:pt x="13374" y="12879"/>
                  <a:pt x="13487" y="12844"/>
                  <a:pt x="13549" y="12769"/>
                </a:cubicBezTo>
                <a:cubicBezTo>
                  <a:pt x="13611" y="12694"/>
                  <a:pt x="13624" y="12578"/>
                  <a:pt x="13624" y="12417"/>
                </a:cubicBezTo>
                <a:cubicBezTo>
                  <a:pt x="13624" y="12262"/>
                  <a:pt x="13587" y="12145"/>
                  <a:pt x="13524" y="12066"/>
                </a:cubicBezTo>
                <a:cubicBezTo>
                  <a:pt x="13460" y="11988"/>
                  <a:pt x="13370" y="11956"/>
                  <a:pt x="13247" y="11956"/>
                </a:cubicBezTo>
                <a:close/>
                <a:moveTo>
                  <a:pt x="14052" y="11956"/>
                </a:moveTo>
                <a:cubicBezTo>
                  <a:pt x="13926" y="11956"/>
                  <a:pt x="13837" y="11990"/>
                  <a:pt x="13775" y="12066"/>
                </a:cubicBezTo>
                <a:cubicBezTo>
                  <a:pt x="13713" y="12140"/>
                  <a:pt x="13675" y="12256"/>
                  <a:pt x="13675" y="12417"/>
                </a:cubicBezTo>
                <a:cubicBezTo>
                  <a:pt x="13675" y="12572"/>
                  <a:pt x="13711" y="12691"/>
                  <a:pt x="13775" y="12769"/>
                </a:cubicBezTo>
                <a:cubicBezTo>
                  <a:pt x="13838" y="12847"/>
                  <a:pt x="13928" y="12879"/>
                  <a:pt x="14052" y="12879"/>
                </a:cubicBezTo>
                <a:cubicBezTo>
                  <a:pt x="14179" y="12879"/>
                  <a:pt x="14291" y="12844"/>
                  <a:pt x="14354" y="12769"/>
                </a:cubicBezTo>
                <a:cubicBezTo>
                  <a:pt x="14416" y="12694"/>
                  <a:pt x="14429" y="12578"/>
                  <a:pt x="14429" y="12417"/>
                </a:cubicBezTo>
                <a:cubicBezTo>
                  <a:pt x="14429" y="12262"/>
                  <a:pt x="14392" y="12145"/>
                  <a:pt x="14328" y="12066"/>
                </a:cubicBezTo>
                <a:cubicBezTo>
                  <a:pt x="14266" y="11988"/>
                  <a:pt x="14177" y="11956"/>
                  <a:pt x="14052" y="11956"/>
                </a:cubicBezTo>
                <a:close/>
                <a:moveTo>
                  <a:pt x="14857" y="11956"/>
                </a:moveTo>
                <a:cubicBezTo>
                  <a:pt x="14857" y="11956"/>
                  <a:pt x="14479" y="12198"/>
                  <a:pt x="14479" y="12198"/>
                </a:cubicBezTo>
                <a:lnTo>
                  <a:pt x="14630" y="12352"/>
                </a:lnTo>
                <a:lnTo>
                  <a:pt x="14756" y="12264"/>
                </a:lnTo>
                <a:cubicBezTo>
                  <a:pt x="14782" y="12243"/>
                  <a:pt x="14789" y="12239"/>
                  <a:pt x="14806" y="12220"/>
                </a:cubicBezTo>
                <a:cubicBezTo>
                  <a:pt x="14804" y="12269"/>
                  <a:pt x="14806" y="12315"/>
                  <a:pt x="14806" y="12373"/>
                </a:cubicBezTo>
                <a:lnTo>
                  <a:pt x="14806" y="12857"/>
                </a:lnTo>
                <a:lnTo>
                  <a:pt x="15108" y="12857"/>
                </a:lnTo>
                <a:lnTo>
                  <a:pt x="15108" y="11956"/>
                </a:lnTo>
                <a:lnTo>
                  <a:pt x="14857" y="11956"/>
                </a:lnTo>
                <a:close/>
                <a:moveTo>
                  <a:pt x="15661" y="11956"/>
                </a:moveTo>
                <a:cubicBezTo>
                  <a:pt x="15534" y="11956"/>
                  <a:pt x="15447" y="11990"/>
                  <a:pt x="15385" y="12066"/>
                </a:cubicBezTo>
                <a:cubicBezTo>
                  <a:pt x="15323" y="12140"/>
                  <a:pt x="15284" y="12256"/>
                  <a:pt x="15284" y="12417"/>
                </a:cubicBezTo>
                <a:cubicBezTo>
                  <a:pt x="15284" y="12572"/>
                  <a:pt x="15321" y="12691"/>
                  <a:pt x="15385" y="12769"/>
                </a:cubicBezTo>
                <a:cubicBezTo>
                  <a:pt x="15447" y="12847"/>
                  <a:pt x="15537" y="12879"/>
                  <a:pt x="15661" y="12879"/>
                </a:cubicBezTo>
                <a:cubicBezTo>
                  <a:pt x="15789" y="12879"/>
                  <a:pt x="15901" y="12844"/>
                  <a:pt x="15963" y="12769"/>
                </a:cubicBezTo>
                <a:cubicBezTo>
                  <a:pt x="16024" y="12694"/>
                  <a:pt x="16039" y="12578"/>
                  <a:pt x="16039" y="12417"/>
                </a:cubicBezTo>
                <a:cubicBezTo>
                  <a:pt x="16039" y="12262"/>
                  <a:pt x="16001" y="12145"/>
                  <a:pt x="15938" y="12066"/>
                </a:cubicBezTo>
                <a:cubicBezTo>
                  <a:pt x="15874" y="11988"/>
                  <a:pt x="15785" y="11956"/>
                  <a:pt x="15661" y="11956"/>
                </a:cubicBezTo>
                <a:close/>
                <a:moveTo>
                  <a:pt x="10028" y="12154"/>
                </a:moveTo>
                <a:cubicBezTo>
                  <a:pt x="10062" y="12154"/>
                  <a:pt x="10088" y="12157"/>
                  <a:pt x="10103" y="12198"/>
                </a:cubicBezTo>
                <a:cubicBezTo>
                  <a:pt x="10117" y="12238"/>
                  <a:pt x="10128" y="12318"/>
                  <a:pt x="10128" y="12417"/>
                </a:cubicBezTo>
                <a:cubicBezTo>
                  <a:pt x="10128" y="12518"/>
                  <a:pt x="10117" y="12575"/>
                  <a:pt x="10103" y="12615"/>
                </a:cubicBezTo>
                <a:cubicBezTo>
                  <a:pt x="10089" y="12655"/>
                  <a:pt x="10062" y="12681"/>
                  <a:pt x="10028" y="12681"/>
                </a:cubicBezTo>
                <a:cubicBezTo>
                  <a:pt x="9993" y="12681"/>
                  <a:pt x="9966" y="12677"/>
                  <a:pt x="9952" y="12637"/>
                </a:cubicBezTo>
                <a:cubicBezTo>
                  <a:pt x="9937" y="12600"/>
                  <a:pt x="9927" y="12521"/>
                  <a:pt x="9927" y="12417"/>
                </a:cubicBezTo>
                <a:cubicBezTo>
                  <a:pt x="9927" y="12314"/>
                  <a:pt x="9937" y="12237"/>
                  <a:pt x="9952" y="12198"/>
                </a:cubicBezTo>
                <a:cubicBezTo>
                  <a:pt x="9966" y="12159"/>
                  <a:pt x="9993" y="12154"/>
                  <a:pt x="10028" y="12154"/>
                </a:cubicBezTo>
                <a:close/>
                <a:moveTo>
                  <a:pt x="11637" y="12154"/>
                </a:moveTo>
                <a:cubicBezTo>
                  <a:pt x="11671" y="12154"/>
                  <a:pt x="11697" y="12157"/>
                  <a:pt x="11713" y="12198"/>
                </a:cubicBezTo>
                <a:cubicBezTo>
                  <a:pt x="11726" y="12238"/>
                  <a:pt x="11738" y="12318"/>
                  <a:pt x="11738" y="12417"/>
                </a:cubicBezTo>
                <a:cubicBezTo>
                  <a:pt x="11738" y="12518"/>
                  <a:pt x="11726" y="12575"/>
                  <a:pt x="11713" y="12615"/>
                </a:cubicBezTo>
                <a:cubicBezTo>
                  <a:pt x="11699" y="12655"/>
                  <a:pt x="11671" y="12681"/>
                  <a:pt x="11637" y="12681"/>
                </a:cubicBezTo>
                <a:cubicBezTo>
                  <a:pt x="11603" y="12681"/>
                  <a:pt x="11577" y="12677"/>
                  <a:pt x="11562" y="12637"/>
                </a:cubicBezTo>
                <a:cubicBezTo>
                  <a:pt x="11547" y="12600"/>
                  <a:pt x="11537" y="12521"/>
                  <a:pt x="11537" y="12417"/>
                </a:cubicBezTo>
                <a:cubicBezTo>
                  <a:pt x="11537" y="12314"/>
                  <a:pt x="11547" y="12237"/>
                  <a:pt x="11562" y="12198"/>
                </a:cubicBezTo>
                <a:cubicBezTo>
                  <a:pt x="11577" y="12159"/>
                  <a:pt x="11603" y="12154"/>
                  <a:pt x="11637" y="12154"/>
                </a:cubicBezTo>
                <a:close/>
                <a:moveTo>
                  <a:pt x="13247" y="12154"/>
                </a:moveTo>
                <a:cubicBezTo>
                  <a:pt x="13281" y="12154"/>
                  <a:pt x="13308" y="12157"/>
                  <a:pt x="13322" y="12198"/>
                </a:cubicBezTo>
                <a:cubicBezTo>
                  <a:pt x="13337" y="12238"/>
                  <a:pt x="13348" y="12318"/>
                  <a:pt x="13348" y="12417"/>
                </a:cubicBezTo>
                <a:cubicBezTo>
                  <a:pt x="13348" y="12518"/>
                  <a:pt x="13337" y="12575"/>
                  <a:pt x="13322" y="12615"/>
                </a:cubicBezTo>
                <a:cubicBezTo>
                  <a:pt x="13307" y="12655"/>
                  <a:pt x="13282" y="12681"/>
                  <a:pt x="13247" y="12681"/>
                </a:cubicBezTo>
                <a:cubicBezTo>
                  <a:pt x="13212" y="12681"/>
                  <a:pt x="13186" y="12677"/>
                  <a:pt x="13172" y="12637"/>
                </a:cubicBezTo>
                <a:cubicBezTo>
                  <a:pt x="13157" y="12600"/>
                  <a:pt x="13146" y="12521"/>
                  <a:pt x="13146" y="12417"/>
                </a:cubicBezTo>
                <a:cubicBezTo>
                  <a:pt x="13146" y="12314"/>
                  <a:pt x="13157" y="12237"/>
                  <a:pt x="13172" y="12198"/>
                </a:cubicBezTo>
                <a:cubicBezTo>
                  <a:pt x="13186" y="12159"/>
                  <a:pt x="13212" y="12154"/>
                  <a:pt x="13247" y="12154"/>
                </a:cubicBezTo>
                <a:close/>
                <a:moveTo>
                  <a:pt x="14052" y="12154"/>
                </a:moveTo>
                <a:cubicBezTo>
                  <a:pt x="14087" y="12154"/>
                  <a:pt x="14112" y="12157"/>
                  <a:pt x="14127" y="12198"/>
                </a:cubicBezTo>
                <a:cubicBezTo>
                  <a:pt x="14141" y="12238"/>
                  <a:pt x="14152" y="12318"/>
                  <a:pt x="14152" y="12417"/>
                </a:cubicBezTo>
                <a:cubicBezTo>
                  <a:pt x="14152" y="12518"/>
                  <a:pt x="14140" y="12575"/>
                  <a:pt x="14127" y="12615"/>
                </a:cubicBezTo>
                <a:cubicBezTo>
                  <a:pt x="14112" y="12655"/>
                  <a:pt x="14087" y="12681"/>
                  <a:pt x="14052" y="12681"/>
                </a:cubicBezTo>
                <a:cubicBezTo>
                  <a:pt x="14018" y="12681"/>
                  <a:pt x="13990" y="12677"/>
                  <a:pt x="13976" y="12637"/>
                </a:cubicBezTo>
                <a:cubicBezTo>
                  <a:pt x="13961" y="12600"/>
                  <a:pt x="13976" y="12521"/>
                  <a:pt x="13976" y="12417"/>
                </a:cubicBezTo>
                <a:cubicBezTo>
                  <a:pt x="13976" y="12314"/>
                  <a:pt x="13961" y="12237"/>
                  <a:pt x="13976" y="12198"/>
                </a:cubicBezTo>
                <a:cubicBezTo>
                  <a:pt x="13990" y="12159"/>
                  <a:pt x="14018" y="12154"/>
                  <a:pt x="14052" y="12154"/>
                </a:cubicBezTo>
                <a:close/>
                <a:moveTo>
                  <a:pt x="15661" y="12154"/>
                </a:moveTo>
                <a:cubicBezTo>
                  <a:pt x="15697" y="12154"/>
                  <a:pt x="15722" y="12157"/>
                  <a:pt x="15737" y="12198"/>
                </a:cubicBezTo>
                <a:cubicBezTo>
                  <a:pt x="15752" y="12238"/>
                  <a:pt x="15762" y="12318"/>
                  <a:pt x="15762" y="12417"/>
                </a:cubicBezTo>
                <a:cubicBezTo>
                  <a:pt x="15762" y="12518"/>
                  <a:pt x="15752" y="12575"/>
                  <a:pt x="15737" y="12615"/>
                </a:cubicBezTo>
                <a:cubicBezTo>
                  <a:pt x="15723" y="12655"/>
                  <a:pt x="15698" y="12681"/>
                  <a:pt x="15661" y="12681"/>
                </a:cubicBezTo>
                <a:cubicBezTo>
                  <a:pt x="15628" y="12681"/>
                  <a:pt x="15602" y="12677"/>
                  <a:pt x="15586" y="12637"/>
                </a:cubicBezTo>
                <a:cubicBezTo>
                  <a:pt x="15571" y="12600"/>
                  <a:pt x="15561" y="12521"/>
                  <a:pt x="15561" y="12417"/>
                </a:cubicBezTo>
                <a:cubicBezTo>
                  <a:pt x="15561" y="12314"/>
                  <a:pt x="15571" y="12237"/>
                  <a:pt x="15586" y="12198"/>
                </a:cubicBezTo>
                <a:cubicBezTo>
                  <a:pt x="15602" y="12159"/>
                  <a:pt x="15628" y="12154"/>
                  <a:pt x="15661" y="12154"/>
                </a:cubicBezTo>
                <a:close/>
                <a:moveTo>
                  <a:pt x="8946" y="12176"/>
                </a:moveTo>
                <a:cubicBezTo>
                  <a:pt x="8982" y="12176"/>
                  <a:pt x="9008" y="12201"/>
                  <a:pt x="9022" y="12242"/>
                </a:cubicBezTo>
                <a:cubicBezTo>
                  <a:pt x="9037" y="12282"/>
                  <a:pt x="9022" y="12340"/>
                  <a:pt x="9022" y="12439"/>
                </a:cubicBezTo>
                <a:cubicBezTo>
                  <a:pt x="9022" y="12540"/>
                  <a:pt x="9036" y="12619"/>
                  <a:pt x="9022" y="12659"/>
                </a:cubicBezTo>
                <a:cubicBezTo>
                  <a:pt x="9008" y="12699"/>
                  <a:pt x="8982" y="12703"/>
                  <a:pt x="8946" y="12703"/>
                </a:cubicBezTo>
                <a:cubicBezTo>
                  <a:pt x="8913" y="12703"/>
                  <a:pt x="8886" y="12699"/>
                  <a:pt x="8871" y="12659"/>
                </a:cubicBezTo>
                <a:cubicBezTo>
                  <a:pt x="8856" y="12622"/>
                  <a:pt x="8846" y="12543"/>
                  <a:pt x="8846" y="12439"/>
                </a:cubicBezTo>
                <a:cubicBezTo>
                  <a:pt x="8846" y="12336"/>
                  <a:pt x="8856" y="12259"/>
                  <a:pt x="8871" y="12220"/>
                </a:cubicBezTo>
                <a:cubicBezTo>
                  <a:pt x="8886" y="12181"/>
                  <a:pt x="8913" y="12176"/>
                  <a:pt x="8946" y="12176"/>
                </a:cubicBezTo>
                <a:close/>
                <a:moveTo>
                  <a:pt x="10833" y="14065"/>
                </a:moveTo>
                <a:cubicBezTo>
                  <a:pt x="10704" y="14065"/>
                  <a:pt x="10618" y="14099"/>
                  <a:pt x="10556" y="14175"/>
                </a:cubicBezTo>
                <a:cubicBezTo>
                  <a:pt x="10494" y="14250"/>
                  <a:pt x="10455" y="14364"/>
                  <a:pt x="10455" y="14526"/>
                </a:cubicBezTo>
                <a:cubicBezTo>
                  <a:pt x="10455" y="14680"/>
                  <a:pt x="10491" y="14799"/>
                  <a:pt x="10556" y="14877"/>
                </a:cubicBezTo>
                <a:cubicBezTo>
                  <a:pt x="10619" y="14956"/>
                  <a:pt x="10708" y="14987"/>
                  <a:pt x="10833" y="14987"/>
                </a:cubicBezTo>
                <a:cubicBezTo>
                  <a:pt x="10959" y="14987"/>
                  <a:pt x="11073" y="14953"/>
                  <a:pt x="11134" y="14877"/>
                </a:cubicBezTo>
                <a:cubicBezTo>
                  <a:pt x="11196" y="14803"/>
                  <a:pt x="11210" y="14686"/>
                  <a:pt x="11210" y="14526"/>
                </a:cubicBezTo>
                <a:cubicBezTo>
                  <a:pt x="11210" y="14371"/>
                  <a:pt x="11172" y="14253"/>
                  <a:pt x="11109" y="14175"/>
                </a:cubicBezTo>
                <a:cubicBezTo>
                  <a:pt x="11046" y="14096"/>
                  <a:pt x="10956" y="14065"/>
                  <a:pt x="10833" y="14065"/>
                </a:cubicBezTo>
                <a:close/>
                <a:moveTo>
                  <a:pt x="11637" y="14065"/>
                </a:moveTo>
                <a:cubicBezTo>
                  <a:pt x="11637" y="14065"/>
                  <a:pt x="11260" y="14306"/>
                  <a:pt x="11260" y="14306"/>
                </a:cubicBezTo>
                <a:lnTo>
                  <a:pt x="11411" y="14460"/>
                </a:lnTo>
                <a:lnTo>
                  <a:pt x="11537" y="14372"/>
                </a:lnTo>
                <a:cubicBezTo>
                  <a:pt x="11563" y="14352"/>
                  <a:pt x="11570" y="14347"/>
                  <a:pt x="11587" y="14328"/>
                </a:cubicBezTo>
                <a:cubicBezTo>
                  <a:pt x="11585" y="14378"/>
                  <a:pt x="11587" y="14423"/>
                  <a:pt x="11587" y="14482"/>
                </a:cubicBezTo>
                <a:lnTo>
                  <a:pt x="11587" y="14965"/>
                </a:lnTo>
                <a:lnTo>
                  <a:pt x="11889" y="14965"/>
                </a:lnTo>
                <a:lnTo>
                  <a:pt x="11889" y="14065"/>
                </a:lnTo>
                <a:lnTo>
                  <a:pt x="11637" y="14065"/>
                </a:lnTo>
                <a:close/>
                <a:moveTo>
                  <a:pt x="12442" y="14065"/>
                </a:moveTo>
                <a:cubicBezTo>
                  <a:pt x="12442" y="14065"/>
                  <a:pt x="12065" y="14306"/>
                  <a:pt x="12065" y="14306"/>
                </a:cubicBezTo>
                <a:lnTo>
                  <a:pt x="12216" y="14460"/>
                </a:lnTo>
                <a:lnTo>
                  <a:pt x="12342" y="14372"/>
                </a:lnTo>
                <a:cubicBezTo>
                  <a:pt x="12368" y="14352"/>
                  <a:pt x="12375" y="14347"/>
                  <a:pt x="12392" y="14328"/>
                </a:cubicBezTo>
                <a:cubicBezTo>
                  <a:pt x="12390" y="14378"/>
                  <a:pt x="12392" y="14423"/>
                  <a:pt x="12392" y="14482"/>
                </a:cubicBezTo>
                <a:lnTo>
                  <a:pt x="12392" y="14965"/>
                </a:lnTo>
                <a:lnTo>
                  <a:pt x="12694" y="14965"/>
                </a:lnTo>
                <a:lnTo>
                  <a:pt x="12694" y="14065"/>
                </a:lnTo>
                <a:lnTo>
                  <a:pt x="12442" y="14065"/>
                </a:lnTo>
                <a:close/>
                <a:moveTo>
                  <a:pt x="13247" y="14065"/>
                </a:moveTo>
                <a:cubicBezTo>
                  <a:pt x="13247" y="14065"/>
                  <a:pt x="12870" y="14306"/>
                  <a:pt x="12870" y="14306"/>
                </a:cubicBezTo>
                <a:lnTo>
                  <a:pt x="13021" y="14460"/>
                </a:lnTo>
                <a:lnTo>
                  <a:pt x="13146" y="14372"/>
                </a:lnTo>
                <a:cubicBezTo>
                  <a:pt x="13172" y="14352"/>
                  <a:pt x="13179" y="14347"/>
                  <a:pt x="13197" y="14328"/>
                </a:cubicBezTo>
                <a:cubicBezTo>
                  <a:pt x="13194" y="14378"/>
                  <a:pt x="13197" y="14423"/>
                  <a:pt x="13197" y="14482"/>
                </a:cubicBezTo>
                <a:lnTo>
                  <a:pt x="13197" y="14965"/>
                </a:lnTo>
                <a:lnTo>
                  <a:pt x="13498" y="14965"/>
                </a:lnTo>
                <a:lnTo>
                  <a:pt x="13498" y="14065"/>
                </a:lnTo>
                <a:lnTo>
                  <a:pt x="13247" y="14065"/>
                </a:lnTo>
                <a:close/>
                <a:moveTo>
                  <a:pt x="14052" y="14065"/>
                </a:moveTo>
                <a:cubicBezTo>
                  <a:pt x="13926" y="14065"/>
                  <a:pt x="13837" y="14099"/>
                  <a:pt x="13775" y="14175"/>
                </a:cubicBezTo>
                <a:cubicBezTo>
                  <a:pt x="13713" y="14250"/>
                  <a:pt x="13675" y="14364"/>
                  <a:pt x="13675" y="14526"/>
                </a:cubicBezTo>
                <a:cubicBezTo>
                  <a:pt x="13675" y="14680"/>
                  <a:pt x="13711" y="14799"/>
                  <a:pt x="13775" y="14877"/>
                </a:cubicBezTo>
                <a:cubicBezTo>
                  <a:pt x="13838" y="14956"/>
                  <a:pt x="13928" y="14987"/>
                  <a:pt x="14052" y="14987"/>
                </a:cubicBezTo>
                <a:cubicBezTo>
                  <a:pt x="14179" y="14987"/>
                  <a:pt x="14291" y="14953"/>
                  <a:pt x="14354" y="14877"/>
                </a:cubicBezTo>
                <a:cubicBezTo>
                  <a:pt x="14416" y="14803"/>
                  <a:pt x="14429" y="14686"/>
                  <a:pt x="14429" y="14526"/>
                </a:cubicBezTo>
                <a:cubicBezTo>
                  <a:pt x="14429" y="14371"/>
                  <a:pt x="14392" y="14253"/>
                  <a:pt x="14328" y="14175"/>
                </a:cubicBezTo>
                <a:cubicBezTo>
                  <a:pt x="14266" y="14096"/>
                  <a:pt x="14177" y="14065"/>
                  <a:pt x="14052" y="14065"/>
                </a:cubicBezTo>
                <a:close/>
                <a:moveTo>
                  <a:pt x="9801" y="14131"/>
                </a:moveTo>
                <a:cubicBezTo>
                  <a:pt x="9836" y="14131"/>
                  <a:pt x="9862" y="14134"/>
                  <a:pt x="9877" y="14175"/>
                </a:cubicBezTo>
                <a:cubicBezTo>
                  <a:pt x="9891" y="14215"/>
                  <a:pt x="9877" y="14293"/>
                  <a:pt x="9877" y="14394"/>
                </a:cubicBezTo>
                <a:cubicBezTo>
                  <a:pt x="9877" y="14494"/>
                  <a:pt x="9891" y="14574"/>
                  <a:pt x="9877" y="14614"/>
                </a:cubicBezTo>
                <a:cubicBezTo>
                  <a:pt x="9863" y="14654"/>
                  <a:pt x="9836" y="14658"/>
                  <a:pt x="9801" y="14658"/>
                </a:cubicBezTo>
                <a:cubicBezTo>
                  <a:pt x="9793" y="14658"/>
                  <a:pt x="9783" y="14659"/>
                  <a:pt x="9776" y="14658"/>
                </a:cubicBezTo>
                <a:cubicBezTo>
                  <a:pt x="9762" y="14646"/>
                  <a:pt x="9740" y="14648"/>
                  <a:pt x="9726" y="14636"/>
                </a:cubicBezTo>
                <a:cubicBezTo>
                  <a:pt x="9722" y="14629"/>
                  <a:pt x="9728" y="14621"/>
                  <a:pt x="9726" y="14614"/>
                </a:cubicBezTo>
                <a:cubicBezTo>
                  <a:pt x="9711" y="14575"/>
                  <a:pt x="9701" y="14497"/>
                  <a:pt x="9701" y="14394"/>
                </a:cubicBezTo>
                <a:cubicBezTo>
                  <a:pt x="9701" y="14290"/>
                  <a:pt x="9711" y="14213"/>
                  <a:pt x="9726" y="14175"/>
                </a:cubicBezTo>
                <a:cubicBezTo>
                  <a:pt x="9740" y="14136"/>
                  <a:pt x="9767" y="14131"/>
                  <a:pt x="9801" y="14131"/>
                </a:cubicBezTo>
                <a:close/>
                <a:moveTo>
                  <a:pt x="10833" y="14262"/>
                </a:moveTo>
                <a:cubicBezTo>
                  <a:pt x="10866" y="14262"/>
                  <a:pt x="10893" y="14266"/>
                  <a:pt x="10908" y="14306"/>
                </a:cubicBezTo>
                <a:cubicBezTo>
                  <a:pt x="10924" y="14347"/>
                  <a:pt x="10933" y="14424"/>
                  <a:pt x="10933" y="14526"/>
                </a:cubicBezTo>
                <a:cubicBezTo>
                  <a:pt x="10933" y="14626"/>
                  <a:pt x="10924" y="14684"/>
                  <a:pt x="10908" y="14724"/>
                </a:cubicBezTo>
                <a:cubicBezTo>
                  <a:pt x="10893" y="14764"/>
                  <a:pt x="10867" y="14790"/>
                  <a:pt x="10833" y="14790"/>
                </a:cubicBezTo>
                <a:cubicBezTo>
                  <a:pt x="10797" y="14790"/>
                  <a:pt x="10772" y="14784"/>
                  <a:pt x="10757" y="14746"/>
                </a:cubicBezTo>
                <a:cubicBezTo>
                  <a:pt x="10742" y="14707"/>
                  <a:pt x="10732" y="14628"/>
                  <a:pt x="10732" y="14526"/>
                </a:cubicBezTo>
                <a:cubicBezTo>
                  <a:pt x="10732" y="14422"/>
                  <a:pt x="10742" y="14345"/>
                  <a:pt x="10757" y="14306"/>
                </a:cubicBezTo>
                <a:cubicBezTo>
                  <a:pt x="10772" y="14268"/>
                  <a:pt x="10797" y="14262"/>
                  <a:pt x="10833" y="14262"/>
                </a:cubicBezTo>
                <a:close/>
                <a:moveTo>
                  <a:pt x="14052" y="14262"/>
                </a:moveTo>
                <a:cubicBezTo>
                  <a:pt x="14087" y="14262"/>
                  <a:pt x="14112" y="14266"/>
                  <a:pt x="14127" y="14306"/>
                </a:cubicBezTo>
                <a:cubicBezTo>
                  <a:pt x="14141" y="14347"/>
                  <a:pt x="14152" y="14424"/>
                  <a:pt x="14152" y="14526"/>
                </a:cubicBezTo>
                <a:cubicBezTo>
                  <a:pt x="14152" y="14626"/>
                  <a:pt x="14140" y="14684"/>
                  <a:pt x="14127" y="14724"/>
                </a:cubicBezTo>
                <a:cubicBezTo>
                  <a:pt x="14112" y="14764"/>
                  <a:pt x="14087" y="14790"/>
                  <a:pt x="14052" y="14790"/>
                </a:cubicBezTo>
                <a:cubicBezTo>
                  <a:pt x="14018" y="14790"/>
                  <a:pt x="13990" y="14784"/>
                  <a:pt x="13976" y="14746"/>
                </a:cubicBezTo>
                <a:cubicBezTo>
                  <a:pt x="13961" y="14707"/>
                  <a:pt x="13976" y="14628"/>
                  <a:pt x="13976" y="14526"/>
                </a:cubicBezTo>
                <a:cubicBezTo>
                  <a:pt x="13976" y="14422"/>
                  <a:pt x="13961" y="14345"/>
                  <a:pt x="13976" y="14306"/>
                </a:cubicBezTo>
                <a:cubicBezTo>
                  <a:pt x="13990" y="14268"/>
                  <a:pt x="14018" y="14262"/>
                  <a:pt x="14052" y="14262"/>
                </a:cubicBezTo>
                <a:close/>
                <a:moveTo>
                  <a:pt x="6733" y="14768"/>
                </a:moveTo>
                <a:cubicBezTo>
                  <a:pt x="6563" y="14865"/>
                  <a:pt x="6390" y="14947"/>
                  <a:pt x="6205" y="15053"/>
                </a:cubicBezTo>
                <a:cubicBezTo>
                  <a:pt x="4907" y="15800"/>
                  <a:pt x="3449" y="16660"/>
                  <a:pt x="2810" y="16810"/>
                </a:cubicBezTo>
                <a:cubicBezTo>
                  <a:pt x="2532" y="16875"/>
                  <a:pt x="2359" y="17118"/>
                  <a:pt x="2432" y="17360"/>
                </a:cubicBezTo>
                <a:cubicBezTo>
                  <a:pt x="2496" y="17563"/>
                  <a:pt x="2707" y="17711"/>
                  <a:pt x="2935" y="17711"/>
                </a:cubicBezTo>
                <a:cubicBezTo>
                  <a:pt x="2981" y="17711"/>
                  <a:pt x="3015" y="17700"/>
                  <a:pt x="3061" y="17689"/>
                </a:cubicBezTo>
                <a:cubicBezTo>
                  <a:pt x="3863" y="17500"/>
                  <a:pt x="5287" y="16684"/>
                  <a:pt x="6783" y="15822"/>
                </a:cubicBezTo>
                <a:cubicBezTo>
                  <a:pt x="6919" y="15745"/>
                  <a:pt x="7069" y="15661"/>
                  <a:pt x="7211" y="15580"/>
                </a:cubicBezTo>
                <a:cubicBezTo>
                  <a:pt x="7032" y="15319"/>
                  <a:pt x="6858" y="15056"/>
                  <a:pt x="6733" y="14768"/>
                </a:cubicBezTo>
                <a:close/>
                <a:moveTo>
                  <a:pt x="7915" y="16173"/>
                </a:moveTo>
                <a:cubicBezTo>
                  <a:pt x="7183" y="16567"/>
                  <a:pt x="6196" y="17163"/>
                  <a:pt x="4922" y="17975"/>
                </a:cubicBezTo>
                <a:cubicBezTo>
                  <a:pt x="4646" y="18151"/>
                  <a:pt x="4411" y="18312"/>
                  <a:pt x="4243" y="18414"/>
                </a:cubicBezTo>
                <a:cubicBezTo>
                  <a:pt x="4010" y="18559"/>
                  <a:pt x="3952" y="18846"/>
                  <a:pt x="4117" y="19051"/>
                </a:cubicBezTo>
                <a:cubicBezTo>
                  <a:pt x="4219" y="19176"/>
                  <a:pt x="4382" y="19227"/>
                  <a:pt x="4545" y="19227"/>
                </a:cubicBezTo>
                <a:cubicBezTo>
                  <a:pt x="4648" y="19227"/>
                  <a:pt x="4755" y="19217"/>
                  <a:pt x="4847" y="19161"/>
                </a:cubicBezTo>
                <a:cubicBezTo>
                  <a:pt x="5019" y="19054"/>
                  <a:pt x="5270" y="18900"/>
                  <a:pt x="5551" y="18721"/>
                </a:cubicBezTo>
                <a:cubicBezTo>
                  <a:pt x="6255" y="18272"/>
                  <a:pt x="7848" y="17235"/>
                  <a:pt x="8770" y="16766"/>
                </a:cubicBezTo>
                <a:cubicBezTo>
                  <a:pt x="8461" y="16589"/>
                  <a:pt x="8181" y="16396"/>
                  <a:pt x="7915" y="16173"/>
                </a:cubicBezTo>
                <a:close/>
                <a:moveTo>
                  <a:pt x="13851" y="17579"/>
                </a:moveTo>
                <a:cubicBezTo>
                  <a:pt x="13377" y="17683"/>
                  <a:pt x="12884" y="17733"/>
                  <a:pt x="12392" y="17733"/>
                </a:cubicBezTo>
                <a:cubicBezTo>
                  <a:pt x="12287" y="17733"/>
                  <a:pt x="12169" y="17716"/>
                  <a:pt x="12065" y="17711"/>
                </a:cubicBezTo>
                <a:cubicBezTo>
                  <a:pt x="12736" y="18072"/>
                  <a:pt x="13372" y="18417"/>
                  <a:pt x="13851" y="18568"/>
                </a:cubicBezTo>
                <a:cubicBezTo>
                  <a:pt x="14120" y="18653"/>
                  <a:pt x="14408" y="18518"/>
                  <a:pt x="14504" y="18282"/>
                </a:cubicBezTo>
                <a:cubicBezTo>
                  <a:pt x="14602" y="18046"/>
                  <a:pt x="14474" y="17797"/>
                  <a:pt x="14203" y="17711"/>
                </a:cubicBezTo>
                <a:cubicBezTo>
                  <a:pt x="14097" y="17678"/>
                  <a:pt x="13984" y="17637"/>
                  <a:pt x="13851" y="17579"/>
                </a:cubicBezTo>
                <a:close/>
                <a:moveTo>
                  <a:pt x="9223" y="18985"/>
                </a:moveTo>
                <a:cubicBezTo>
                  <a:pt x="8314" y="19122"/>
                  <a:pt x="6864" y="20402"/>
                  <a:pt x="6582" y="20654"/>
                </a:cubicBezTo>
                <a:cubicBezTo>
                  <a:pt x="6384" y="20834"/>
                  <a:pt x="6401" y="21117"/>
                  <a:pt x="6607" y="21291"/>
                </a:cubicBezTo>
                <a:cubicBezTo>
                  <a:pt x="6708" y="21377"/>
                  <a:pt x="6832" y="21423"/>
                  <a:pt x="6959" y="21423"/>
                </a:cubicBezTo>
                <a:cubicBezTo>
                  <a:pt x="7097" y="21423"/>
                  <a:pt x="7234" y="21383"/>
                  <a:pt x="7337" y="21291"/>
                </a:cubicBezTo>
                <a:cubicBezTo>
                  <a:pt x="8033" y="20662"/>
                  <a:pt x="9015" y="19944"/>
                  <a:pt x="9399" y="19885"/>
                </a:cubicBezTo>
                <a:cubicBezTo>
                  <a:pt x="9778" y="19828"/>
                  <a:pt x="10345" y="20197"/>
                  <a:pt x="11009" y="20610"/>
                </a:cubicBezTo>
                <a:cubicBezTo>
                  <a:pt x="11265" y="20770"/>
                  <a:pt x="11552" y="20938"/>
                  <a:pt x="11864" y="21115"/>
                </a:cubicBezTo>
                <a:cubicBezTo>
                  <a:pt x="12105" y="21253"/>
                  <a:pt x="12437" y="21193"/>
                  <a:pt x="12593" y="20984"/>
                </a:cubicBezTo>
                <a:cubicBezTo>
                  <a:pt x="12750" y="20773"/>
                  <a:pt x="12682" y="20505"/>
                  <a:pt x="12442" y="20369"/>
                </a:cubicBezTo>
                <a:cubicBezTo>
                  <a:pt x="12150" y="20202"/>
                  <a:pt x="11873" y="20024"/>
                  <a:pt x="11612" y="19863"/>
                </a:cubicBezTo>
                <a:cubicBezTo>
                  <a:pt x="10760" y="19331"/>
                  <a:pt x="10032" y="18862"/>
                  <a:pt x="9223" y="1898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5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5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5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1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00"/>
                                        <p:tgtEl>
                                          <p:spTgt spid="1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15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15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1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1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1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1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00"/>
                                        <p:tgtEl>
                                          <p:spTgt spid="1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0" grpId="0" animBg="1" advAuto="0"/>
      <p:bldP spid="15165" grpId="0" animBg="1" advAuto="0"/>
      <p:bldP spid="15168" grpId="0" animBg="1" advAuto="0"/>
      <p:bldP spid="15173" grpId="0" animBg="1" advAuto="0"/>
      <p:bldP spid="15174" grpId="0" animBg="1" advAuto="0"/>
      <p:bldP spid="15195" grpId="0" animBg="1" advAuto="0"/>
      <p:bldP spid="15272" grpId="0" animBg="1" advAuto="0"/>
      <p:bldP spid="15277" grpId="0" animBg="1" advAuto="0"/>
      <p:bldP spid="15280" grpId="0" animBg="1" advAuto="0"/>
      <p:bldP spid="15283" grpId="0" animBg="1" advAuto="0"/>
      <p:bldP spid="15286" grpId="0" animBg="1" advAuto="0"/>
      <p:bldP spid="15287" grpId="0" animBg="1" advAuto="0"/>
      <p:bldP spid="1528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5" name="Shape 1529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  <a:latin typeface="+mn-lt"/>
                <a:cs typeface="+mn-ea"/>
                <a:sym typeface="+mn-lt"/>
              </a:rPr>
              <a:t>8</a:t>
            </a:fld>
            <a:endParaRPr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0" y="560319"/>
            <a:ext cx="1781175" cy="1781243"/>
          </a:xfrm>
          <a:prstGeom prst="ellipse">
            <a:avLst/>
          </a:prstGeom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28" y="615653"/>
            <a:ext cx="1781175" cy="1725910"/>
          </a:xfrm>
          <a:prstGeom prst="ellipse">
            <a:avLst/>
          </a:prstGeom>
        </p:spPr>
      </p:pic>
      <p:grpSp>
        <p:nvGrpSpPr>
          <p:cNvPr id="15503" name="Group 15503"/>
          <p:cNvGrpSpPr/>
          <p:nvPr/>
        </p:nvGrpSpPr>
        <p:grpSpPr>
          <a:xfrm>
            <a:off x="9128474" y="560320"/>
            <a:ext cx="1895655" cy="1805296"/>
            <a:chOff x="0" y="0"/>
            <a:chExt cx="3791308" cy="3610590"/>
          </a:xfrm>
        </p:grpSpPr>
        <p:sp>
          <p:nvSpPr>
            <p:cNvPr id="15501" name="Shape 15501"/>
            <p:cNvSpPr/>
            <p:nvPr/>
          </p:nvSpPr>
          <p:spPr>
            <a:xfrm>
              <a:off x="0" y="0"/>
              <a:ext cx="3574247" cy="357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6"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502" name="Shape 15502"/>
            <p:cNvSpPr/>
            <p:nvPr/>
          </p:nvSpPr>
          <p:spPr>
            <a:xfrm>
              <a:off x="216867" y="36146"/>
              <a:ext cx="3574442" cy="357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500" name="Group 15500"/>
          <p:cNvGrpSpPr/>
          <p:nvPr/>
        </p:nvGrpSpPr>
        <p:grpSpPr>
          <a:xfrm>
            <a:off x="3575899" y="578394"/>
            <a:ext cx="1863661" cy="1787223"/>
            <a:chOff x="0" y="0"/>
            <a:chExt cx="3727319" cy="3574445"/>
          </a:xfrm>
        </p:grpSpPr>
        <p:sp>
          <p:nvSpPr>
            <p:cNvPr id="15498" name="Shape 15498"/>
            <p:cNvSpPr/>
            <p:nvPr/>
          </p:nvSpPr>
          <p:spPr>
            <a:xfrm>
              <a:off x="0" y="3925"/>
              <a:ext cx="3542964" cy="354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chemeClr val="accent5"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9" name="Shape 15499"/>
            <p:cNvSpPr/>
            <p:nvPr/>
          </p:nvSpPr>
          <p:spPr>
            <a:xfrm>
              <a:off x="152880" y="0"/>
              <a:ext cx="3574439" cy="357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800" y="0"/>
                  </a:cubicBezTo>
                  <a:cubicBezTo>
                    <a:pt x="4852" y="0"/>
                    <a:pt x="0" y="4852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294" name="Group 15294"/>
          <p:cNvGrpSpPr/>
          <p:nvPr/>
        </p:nvGrpSpPr>
        <p:grpSpPr>
          <a:xfrm>
            <a:off x="6238687" y="3307422"/>
            <a:ext cx="1703688" cy="172381"/>
            <a:chOff x="0" y="0"/>
            <a:chExt cx="3407376" cy="344761"/>
          </a:xfrm>
        </p:grpSpPr>
        <p:sp>
          <p:nvSpPr>
            <p:cNvPr id="15290" name="Shape 15290"/>
            <p:cNvSpPr/>
            <p:nvPr/>
          </p:nvSpPr>
          <p:spPr>
            <a:xfrm>
              <a:off x="0" y="144584"/>
              <a:ext cx="3253548" cy="7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grpSp>
          <p:nvGrpSpPr>
            <p:cNvPr id="15293" name="Group 15293"/>
            <p:cNvGrpSpPr/>
            <p:nvPr/>
          </p:nvGrpSpPr>
          <p:grpSpPr>
            <a:xfrm>
              <a:off x="3062615" y="-1"/>
              <a:ext cx="344762" cy="344763"/>
              <a:chOff x="0" y="0"/>
              <a:chExt cx="344761" cy="344761"/>
            </a:xfrm>
          </p:grpSpPr>
          <p:sp>
            <p:nvSpPr>
              <p:cNvPr id="15291" name="Shape 15291"/>
              <p:cNvSpPr/>
              <p:nvPr/>
            </p:nvSpPr>
            <p:spPr>
              <a:xfrm>
                <a:off x="0" y="0"/>
                <a:ext cx="344762" cy="344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2"/>
                      <a:pt x="4852" y="0"/>
                      <a:pt x="10800" y="0"/>
                    </a:cubicBezTo>
                    <a:cubicBezTo>
                      <a:pt x="16748" y="0"/>
                      <a:pt x="21600" y="4852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rgbClr val="2D3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292" name="Shape 15292"/>
              <p:cNvSpPr/>
              <p:nvPr/>
            </p:nvSpPr>
            <p:spPr>
              <a:xfrm>
                <a:off x="58506" y="58505"/>
                <a:ext cx="227750" cy="227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1"/>
                      <a:pt x="4852" y="0"/>
                      <a:pt x="10800" y="0"/>
                    </a:cubicBezTo>
                    <a:cubicBezTo>
                      <a:pt x="16748" y="0"/>
                      <a:pt x="21600" y="4851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02" name="Group 15302"/>
          <p:cNvGrpSpPr/>
          <p:nvPr/>
        </p:nvGrpSpPr>
        <p:grpSpPr>
          <a:xfrm>
            <a:off x="1587" y="3307422"/>
            <a:ext cx="1979040" cy="172381"/>
            <a:chOff x="0" y="0"/>
            <a:chExt cx="3958080" cy="344761"/>
          </a:xfrm>
        </p:grpSpPr>
        <p:sp>
          <p:nvSpPr>
            <p:cNvPr id="15298" name="Shape 15298"/>
            <p:cNvSpPr/>
            <p:nvPr/>
          </p:nvSpPr>
          <p:spPr>
            <a:xfrm>
              <a:off x="0" y="144584"/>
              <a:ext cx="3832258" cy="7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grpSp>
          <p:nvGrpSpPr>
            <p:cNvPr id="15301" name="Group 15301"/>
            <p:cNvGrpSpPr/>
            <p:nvPr/>
          </p:nvGrpSpPr>
          <p:grpSpPr>
            <a:xfrm>
              <a:off x="3613318" y="-1"/>
              <a:ext cx="344763" cy="344763"/>
              <a:chOff x="0" y="0"/>
              <a:chExt cx="344761" cy="344761"/>
            </a:xfrm>
          </p:grpSpPr>
          <p:sp>
            <p:nvSpPr>
              <p:cNvPr id="15299" name="Shape 15299"/>
              <p:cNvSpPr/>
              <p:nvPr/>
            </p:nvSpPr>
            <p:spPr>
              <a:xfrm>
                <a:off x="0" y="0"/>
                <a:ext cx="344762" cy="344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2"/>
                      <a:pt x="4852" y="0"/>
                      <a:pt x="10800" y="0"/>
                    </a:cubicBezTo>
                    <a:cubicBezTo>
                      <a:pt x="16748" y="0"/>
                      <a:pt x="21600" y="4852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rgbClr val="2D3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300" name="Shape 15300"/>
              <p:cNvSpPr/>
              <p:nvPr/>
            </p:nvSpPr>
            <p:spPr>
              <a:xfrm>
                <a:off x="58506" y="58506"/>
                <a:ext cx="227750" cy="227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1"/>
                      <a:pt x="4852" y="0"/>
                      <a:pt x="10800" y="0"/>
                    </a:cubicBezTo>
                    <a:cubicBezTo>
                      <a:pt x="16748" y="0"/>
                      <a:pt x="21600" y="4851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303" name="Shape 15303"/>
          <p:cNvSpPr/>
          <p:nvPr/>
        </p:nvSpPr>
        <p:spPr>
          <a:xfrm>
            <a:off x="6218712" y="-66611"/>
            <a:ext cx="37260" cy="3468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ubicBezTo>
                  <a:pt x="2160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2D384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5308" name="Group 15308"/>
          <p:cNvGrpSpPr/>
          <p:nvPr/>
        </p:nvGrpSpPr>
        <p:grpSpPr>
          <a:xfrm>
            <a:off x="3806387" y="3307422"/>
            <a:ext cx="2434275" cy="172381"/>
            <a:chOff x="0" y="0"/>
            <a:chExt cx="4868546" cy="344761"/>
          </a:xfrm>
        </p:grpSpPr>
        <p:sp>
          <p:nvSpPr>
            <p:cNvPr id="15304" name="Shape 15304"/>
            <p:cNvSpPr/>
            <p:nvPr/>
          </p:nvSpPr>
          <p:spPr>
            <a:xfrm>
              <a:off x="161804" y="144584"/>
              <a:ext cx="4706743" cy="7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grpSp>
          <p:nvGrpSpPr>
            <p:cNvPr id="15307" name="Group 15307"/>
            <p:cNvGrpSpPr/>
            <p:nvPr/>
          </p:nvGrpSpPr>
          <p:grpSpPr>
            <a:xfrm>
              <a:off x="-1" y="-1"/>
              <a:ext cx="344763" cy="344763"/>
              <a:chOff x="0" y="0"/>
              <a:chExt cx="344761" cy="344761"/>
            </a:xfrm>
          </p:grpSpPr>
          <p:sp>
            <p:nvSpPr>
              <p:cNvPr id="15305" name="Shape 15305"/>
              <p:cNvSpPr/>
              <p:nvPr/>
            </p:nvSpPr>
            <p:spPr>
              <a:xfrm>
                <a:off x="0" y="0"/>
                <a:ext cx="344762" cy="344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2"/>
                      <a:pt x="4852" y="0"/>
                      <a:pt x="10800" y="0"/>
                    </a:cubicBezTo>
                    <a:cubicBezTo>
                      <a:pt x="16748" y="0"/>
                      <a:pt x="21600" y="4852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rgbClr val="2D3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306" name="Shape 15306"/>
              <p:cNvSpPr/>
              <p:nvPr/>
            </p:nvSpPr>
            <p:spPr>
              <a:xfrm>
                <a:off x="58506" y="58505"/>
                <a:ext cx="227750" cy="227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2" y="21600"/>
                      <a:pt x="0" y="16748"/>
                      <a:pt x="0" y="10800"/>
                    </a:cubicBezTo>
                    <a:cubicBezTo>
                      <a:pt x="0" y="4851"/>
                      <a:pt x="4852" y="0"/>
                      <a:pt x="10800" y="0"/>
                    </a:cubicBezTo>
                    <a:cubicBezTo>
                      <a:pt x="16748" y="0"/>
                      <a:pt x="21600" y="4851"/>
                      <a:pt x="21600" y="10800"/>
                    </a:cubicBezTo>
                    <a:cubicBezTo>
                      <a:pt x="21600" y="16748"/>
                      <a:pt x="16748" y="21600"/>
                      <a:pt x="108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11" name="Group 15311"/>
          <p:cNvGrpSpPr/>
          <p:nvPr/>
        </p:nvGrpSpPr>
        <p:grpSpPr>
          <a:xfrm>
            <a:off x="3346503" y="4771298"/>
            <a:ext cx="1919480" cy="919012"/>
            <a:chOff x="0" y="0"/>
            <a:chExt cx="3838957" cy="1838024"/>
          </a:xfrm>
        </p:grpSpPr>
        <p:sp>
          <p:nvSpPr>
            <p:cNvPr id="15309" name="Shape 15309"/>
            <p:cNvSpPr/>
            <p:nvPr/>
          </p:nvSpPr>
          <p:spPr>
            <a:xfrm>
              <a:off x="0" y="0"/>
              <a:ext cx="3413615" cy="1071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ts val="16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5"/>
                  </a:solidFill>
                  <a:cs typeface="+mn-ea"/>
                  <a:sym typeface="+mn-lt"/>
                </a:rPr>
                <a:t>Gather the.</a:t>
              </a:r>
            </a:p>
            <a:p>
              <a:pPr>
                <a:lnSpc>
                  <a:spcPts val="16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5"/>
                  </a:solidFill>
                  <a:cs typeface="+mn-ea"/>
                  <a:sym typeface="+mn-lt"/>
                </a:rPr>
                <a:t>Dream team.</a:t>
              </a:r>
            </a:p>
          </p:txBody>
        </p:sp>
        <p:sp>
          <p:nvSpPr>
            <p:cNvPr id="15310" name="Shape 15310"/>
            <p:cNvSpPr/>
            <p:nvPr/>
          </p:nvSpPr>
          <p:spPr>
            <a:xfrm>
              <a:off x="0" y="1100120"/>
              <a:ext cx="3838957" cy="737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spcBef>
                  <a:spcPts val="600"/>
                </a:spcBef>
                <a:defRPr sz="1800" spc="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pc="0">
                  <a:solidFill>
                    <a:srgbClr val="000000"/>
                  </a:solidFill>
                </a:defRPr>
              </a:pPr>
              <a:r>
                <a:rPr lang="en-US" sz="9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Lorem.</a:t>
              </a:r>
              <a:r>
                <a:rPr lang="en-US"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9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Ipsum.</a:t>
              </a:r>
              <a:r>
                <a:rPr lang="en-US"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Dolor Sit. </a:t>
              </a:r>
              <a:r>
                <a:rPr lang="en-US" sz="9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Amet.</a:t>
              </a:r>
              <a:r>
                <a:rPr lang="en-US"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</a:t>
              </a:r>
              <a:r>
                <a:rPr lang="en-US" sz="9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Consectetuer.</a:t>
              </a:r>
              <a:r>
                <a:rPr lang="en-US"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933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Adipiscing.</a:t>
              </a:r>
              <a:r>
                <a:rPr lang="en-US"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5314" name="Group 15314"/>
          <p:cNvGrpSpPr/>
          <p:nvPr/>
        </p:nvGrpSpPr>
        <p:grpSpPr>
          <a:xfrm>
            <a:off x="8583376" y="4771297"/>
            <a:ext cx="1672427" cy="1004627"/>
            <a:chOff x="0" y="0"/>
            <a:chExt cx="3344852" cy="2009254"/>
          </a:xfrm>
        </p:grpSpPr>
        <p:sp>
          <p:nvSpPr>
            <p:cNvPr id="15312" name="Shape 15312"/>
            <p:cNvSpPr/>
            <p:nvPr/>
          </p:nvSpPr>
          <p:spPr>
            <a:xfrm>
              <a:off x="0" y="0"/>
              <a:ext cx="3197612" cy="1071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lnSpc>
                  <a:spcPts val="16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6"/>
                  </a:solidFill>
                  <a:cs typeface="+mn-ea"/>
                  <a:sym typeface="+mn-lt"/>
                </a:rPr>
                <a:t>work. </a:t>
              </a:r>
            </a:p>
            <a:p>
              <a:pPr>
                <a:lnSpc>
                  <a:spcPts val="1600"/>
                </a:lnSpc>
                <a:spcBef>
                  <a:spcPts val="300"/>
                </a:spcBef>
                <a:defRPr sz="1800"/>
              </a:pPr>
              <a:r>
                <a:rPr sz="1467" cap="all" dirty="0">
                  <a:solidFill>
                    <a:schemeClr val="accent6"/>
                  </a:solidFill>
                  <a:cs typeface="+mn-ea"/>
                  <a:sym typeface="+mn-lt"/>
                </a:rPr>
                <a:t>togheter.</a:t>
              </a:r>
            </a:p>
          </p:txBody>
        </p:sp>
        <p:sp>
          <p:nvSpPr>
            <p:cNvPr id="15313" name="Shape 15313"/>
            <p:cNvSpPr/>
            <p:nvPr/>
          </p:nvSpPr>
          <p:spPr>
            <a:xfrm>
              <a:off x="0" y="928891"/>
              <a:ext cx="3344852" cy="108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spcBef>
                  <a:spcPts val="600"/>
                </a:spcBef>
                <a:defRPr sz="1800" spc="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 spc="0">
                  <a:solidFill>
                    <a:srgbClr val="000000"/>
                  </a:solidFill>
                </a:defRPr>
              </a:pPr>
              <a:r>
                <a:rPr sz="933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amet, consectetuer adipiscing.</a:t>
              </a:r>
            </a:p>
          </p:txBody>
        </p:sp>
      </p:grpSp>
      <p:grpSp>
        <p:nvGrpSpPr>
          <p:cNvPr id="15317" name="Group 15317"/>
          <p:cNvGrpSpPr/>
          <p:nvPr/>
        </p:nvGrpSpPr>
        <p:grpSpPr>
          <a:xfrm>
            <a:off x="6151150" y="3307422"/>
            <a:ext cx="172381" cy="172381"/>
            <a:chOff x="0" y="0"/>
            <a:chExt cx="344761" cy="344761"/>
          </a:xfrm>
        </p:grpSpPr>
        <p:sp>
          <p:nvSpPr>
            <p:cNvPr id="15315" name="Shape 15315"/>
            <p:cNvSpPr/>
            <p:nvPr/>
          </p:nvSpPr>
          <p:spPr>
            <a:xfrm>
              <a:off x="0" y="0"/>
              <a:ext cx="344762" cy="34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52" y="21600"/>
                    <a:pt x="0" y="16748"/>
                    <a:pt x="0" y="10800"/>
                  </a:cubicBezTo>
                  <a:cubicBezTo>
                    <a:pt x="0" y="4852"/>
                    <a:pt x="4852" y="0"/>
                    <a:pt x="10800" y="0"/>
                  </a:cubicBezTo>
                  <a:cubicBezTo>
                    <a:pt x="16748" y="0"/>
                    <a:pt x="21600" y="4852"/>
                    <a:pt x="21600" y="10800"/>
                  </a:cubicBezTo>
                  <a:cubicBezTo>
                    <a:pt x="21600" y="16748"/>
                    <a:pt x="16748" y="21600"/>
                    <a:pt x="10800" y="21600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16" name="Shape 15316"/>
            <p:cNvSpPr/>
            <p:nvPr/>
          </p:nvSpPr>
          <p:spPr>
            <a:xfrm>
              <a:off x="58506" y="58505"/>
              <a:ext cx="227750" cy="22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52" y="21600"/>
                    <a:pt x="0" y="16748"/>
                    <a:pt x="0" y="10800"/>
                  </a:cubicBezTo>
                  <a:cubicBezTo>
                    <a:pt x="0" y="4851"/>
                    <a:pt x="4852" y="0"/>
                    <a:pt x="10800" y="0"/>
                  </a:cubicBezTo>
                  <a:cubicBezTo>
                    <a:pt x="16748" y="0"/>
                    <a:pt x="21600" y="4851"/>
                    <a:pt x="21600" y="10800"/>
                  </a:cubicBezTo>
                  <a:cubicBezTo>
                    <a:pt x="21600" y="16748"/>
                    <a:pt x="16748" y="21600"/>
                    <a:pt x="10800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5318" name="Shape 15318"/>
          <p:cNvSpPr/>
          <p:nvPr/>
        </p:nvSpPr>
        <p:spPr>
          <a:xfrm>
            <a:off x="2522012" y="4811366"/>
            <a:ext cx="497583" cy="512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2" h="21600" extrusionOk="0">
                <a:moveTo>
                  <a:pt x="15531" y="19735"/>
                </a:moveTo>
                <a:lnTo>
                  <a:pt x="9003" y="19933"/>
                </a:lnTo>
                <a:cubicBezTo>
                  <a:pt x="11586" y="17441"/>
                  <a:pt x="12925" y="12749"/>
                  <a:pt x="12138" y="8224"/>
                </a:cubicBezTo>
                <a:cubicBezTo>
                  <a:pt x="11653" y="5430"/>
                  <a:pt x="10564" y="3084"/>
                  <a:pt x="9048" y="1499"/>
                </a:cubicBezTo>
                <a:lnTo>
                  <a:pt x="15457" y="1499"/>
                </a:lnTo>
                <a:cubicBezTo>
                  <a:pt x="16472" y="2127"/>
                  <a:pt x="17355" y="3152"/>
                  <a:pt x="18046" y="4444"/>
                </a:cubicBezTo>
                <a:lnTo>
                  <a:pt x="13779" y="4444"/>
                </a:lnTo>
                <a:cubicBezTo>
                  <a:pt x="13368" y="4444"/>
                  <a:pt x="13021" y="4781"/>
                  <a:pt x="13021" y="5189"/>
                </a:cubicBezTo>
                <a:cubicBezTo>
                  <a:pt x="13021" y="5606"/>
                  <a:pt x="13368" y="5936"/>
                  <a:pt x="13779" y="5936"/>
                </a:cubicBezTo>
                <a:lnTo>
                  <a:pt x="18715" y="5936"/>
                </a:lnTo>
                <a:cubicBezTo>
                  <a:pt x="19010" y="6725"/>
                  <a:pt x="19245" y="7573"/>
                  <a:pt x="19401" y="8471"/>
                </a:cubicBezTo>
                <a:cubicBezTo>
                  <a:pt x="19495" y="8999"/>
                  <a:pt x="19539" y="9524"/>
                  <a:pt x="19568" y="10058"/>
                </a:cubicBezTo>
                <a:lnTo>
                  <a:pt x="15096" y="10058"/>
                </a:lnTo>
                <a:cubicBezTo>
                  <a:pt x="14685" y="10058"/>
                  <a:pt x="14338" y="10395"/>
                  <a:pt x="14338" y="10803"/>
                </a:cubicBezTo>
                <a:cubicBezTo>
                  <a:pt x="14338" y="11221"/>
                  <a:pt x="14685" y="11549"/>
                  <a:pt x="15096" y="11549"/>
                </a:cubicBezTo>
                <a:lnTo>
                  <a:pt x="19562" y="11549"/>
                </a:lnTo>
                <a:cubicBezTo>
                  <a:pt x="19481" y="13018"/>
                  <a:pt x="19185" y="14422"/>
                  <a:pt x="18701" y="15671"/>
                </a:cubicBezTo>
                <a:lnTo>
                  <a:pt x="13770" y="15671"/>
                </a:lnTo>
                <a:cubicBezTo>
                  <a:pt x="13359" y="15671"/>
                  <a:pt x="13021" y="16008"/>
                  <a:pt x="13021" y="16415"/>
                </a:cubicBezTo>
                <a:cubicBezTo>
                  <a:pt x="13021" y="16827"/>
                  <a:pt x="13359" y="17162"/>
                  <a:pt x="13770" y="17162"/>
                </a:cubicBezTo>
                <a:lnTo>
                  <a:pt x="17979" y="17162"/>
                </a:lnTo>
                <a:cubicBezTo>
                  <a:pt x="17318" y="18295"/>
                  <a:pt x="16502" y="19210"/>
                  <a:pt x="15531" y="19735"/>
                </a:cubicBezTo>
                <a:cubicBezTo>
                  <a:pt x="15531" y="19735"/>
                  <a:pt x="15531" y="19735"/>
                  <a:pt x="15531" y="19735"/>
                </a:cubicBezTo>
                <a:close/>
                <a:moveTo>
                  <a:pt x="6636" y="19809"/>
                </a:moveTo>
                <a:cubicBezTo>
                  <a:pt x="6452" y="19904"/>
                  <a:pt x="6268" y="19970"/>
                  <a:pt x="6083" y="20021"/>
                </a:cubicBezTo>
                <a:lnTo>
                  <a:pt x="5473" y="20042"/>
                </a:lnTo>
                <a:cubicBezTo>
                  <a:pt x="5371" y="20042"/>
                  <a:pt x="5275" y="20065"/>
                  <a:pt x="5193" y="20102"/>
                </a:cubicBezTo>
                <a:cubicBezTo>
                  <a:pt x="4877" y="20073"/>
                  <a:pt x="4576" y="19984"/>
                  <a:pt x="4267" y="19830"/>
                </a:cubicBezTo>
                <a:cubicBezTo>
                  <a:pt x="2987" y="19187"/>
                  <a:pt x="1999" y="17535"/>
                  <a:pt x="1633" y="15417"/>
                </a:cubicBezTo>
                <a:cubicBezTo>
                  <a:pt x="1132" y="12544"/>
                  <a:pt x="2244" y="9350"/>
                  <a:pt x="4060" y="8451"/>
                </a:cubicBezTo>
                <a:cubicBezTo>
                  <a:pt x="4487" y="8237"/>
                  <a:pt x="4921" y="8237"/>
                  <a:pt x="5326" y="8443"/>
                </a:cubicBezTo>
                <a:cubicBezTo>
                  <a:pt x="6069" y="8815"/>
                  <a:pt x="6650" y="9801"/>
                  <a:pt x="6870" y="11074"/>
                </a:cubicBezTo>
                <a:cubicBezTo>
                  <a:pt x="7202" y="12983"/>
                  <a:pt x="6407" y="14773"/>
                  <a:pt x="5466" y="15241"/>
                </a:cubicBezTo>
                <a:cubicBezTo>
                  <a:pt x="5259" y="15335"/>
                  <a:pt x="5083" y="15343"/>
                  <a:pt x="4892" y="15245"/>
                </a:cubicBezTo>
                <a:cubicBezTo>
                  <a:pt x="4582" y="15092"/>
                  <a:pt x="4200" y="14619"/>
                  <a:pt x="4052" y="13757"/>
                </a:cubicBezTo>
                <a:cubicBezTo>
                  <a:pt x="3869" y="12704"/>
                  <a:pt x="4296" y="11637"/>
                  <a:pt x="4804" y="11381"/>
                </a:cubicBezTo>
                <a:cubicBezTo>
                  <a:pt x="5178" y="11197"/>
                  <a:pt x="5333" y="10752"/>
                  <a:pt x="5142" y="10380"/>
                </a:cubicBezTo>
                <a:cubicBezTo>
                  <a:pt x="4958" y="10008"/>
                  <a:pt x="4509" y="9862"/>
                  <a:pt x="4134" y="10043"/>
                </a:cubicBezTo>
                <a:cubicBezTo>
                  <a:pt x="2971" y="10614"/>
                  <a:pt x="2279" y="12359"/>
                  <a:pt x="2568" y="14013"/>
                </a:cubicBezTo>
                <a:cubicBezTo>
                  <a:pt x="2781" y="15226"/>
                  <a:pt x="3383" y="16168"/>
                  <a:pt x="4216" y="16585"/>
                </a:cubicBezTo>
                <a:cubicBezTo>
                  <a:pt x="4826" y="16893"/>
                  <a:pt x="5510" y="16893"/>
                  <a:pt x="6135" y="16579"/>
                </a:cubicBezTo>
                <a:cubicBezTo>
                  <a:pt x="7797" y="15759"/>
                  <a:pt x="8776" y="13221"/>
                  <a:pt x="8357" y="10817"/>
                </a:cubicBezTo>
                <a:cubicBezTo>
                  <a:pt x="8167" y="9752"/>
                  <a:pt x="7769" y="8865"/>
                  <a:pt x="7224" y="8172"/>
                </a:cubicBezTo>
                <a:lnTo>
                  <a:pt x="10586" y="8172"/>
                </a:lnTo>
                <a:cubicBezTo>
                  <a:pt x="10601" y="8275"/>
                  <a:pt x="10631" y="8378"/>
                  <a:pt x="10652" y="8479"/>
                </a:cubicBezTo>
                <a:cubicBezTo>
                  <a:pt x="11477" y="13216"/>
                  <a:pt x="9674" y="18303"/>
                  <a:pt x="6636" y="19809"/>
                </a:cubicBezTo>
                <a:cubicBezTo>
                  <a:pt x="6636" y="19809"/>
                  <a:pt x="6636" y="19809"/>
                  <a:pt x="6636" y="19809"/>
                </a:cubicBezTo>
                <a:close/>
                <a:moveTo>
                  <a:pt x="21122" y="10803"/>
                </a:moveTo>
                <a:cubicBezTo>
                  <a:pt x="21122" y="10767"/>
                  <a:pt x="21106" y="10738"/>
                  <a:pt x="21106" y="10701"/>
                </a:cubicBezTo>
                <a:cubicBezTo>
                  <a:pt x="21099" y="9875"/>
                  <a:pt x="21032" y="9050"/>
                  <a:pt x="20886" y="8224"/>
                </a:cubicBezTo>
                <a:cubicBezTo>
                  <a:pt x="20231" y="4437"/>
                  <a:pt x="18465" y="1477"/>
                  <a:pt x="16037" y="103"/>
                </a:cubicBezTo>
                <a:cubicBezTo>
                  <a:pt x="15926" y="38"/>
                  <a:pt x="15795" y="0"/>
                  <a:pt x="15662" y="0"/>
                </a:cubicBezTo>
                <a:lnTo>
                  <a:pt x="6907" y="0"/>
                </a:lnTo>
                <a:cubicBezTo>
                  <a:pt x="6569" y="0"/>
                  <a:pt x="6268" y="228"/>
                  <a:pt x="6179" y="556"/>
                </a:cubicBezTo>
                <a:cubicBezTo>
                  <a:pt x="6092" y="886"/>
                  <a:pt x="6238" y="1227"/>
                  <a:pt x="6532" y="1396"/>
                </a:cubicBezTo>
                <a:cubicBezTo>
                  <a:pt x="8158" y="2317"/>
                  <a:pt x="9460" y="4241"/>
                  <a:pt x="10211" y="6673"/>
                </a:cubicBezTo>
                <a:lnTo>
                  <a:pt x="5207" y="6673"/>
                </a:lnTo>
                <a:cubicBezTo>
                  <a:pt x="5060" y="6673"/>
                  <a:pt x="4928" y="6725"/>
                  <a:pt x="4811" y="6798"/>
                </a:cubicBezTo>
                <a:cubicBezTo>
                  <a:pt x="4332" y="6783"/>
                  <a:pt x="3847" y="6878"/>
                  <a:pt x="3383" y="7105"/>
                </a:cubicBezTo>
                <a:cubicBezTo>
                  <a:pt x="941" y="8317"/>
                  <a:pt x="-478" y="12076"/>
                  <a:pt x="147" y="15664"/>
                </a:cubicBezTo>
                <a:cubicBezTo>
                  <a:pt x="603" y="18287"/>
                  <a:pt x="1853" y="20291"/>
                  <a:pt x="3582" y="21162"/>
                </a:cubicBezTo>
                <a:cubicBezTo>
                  <a:pt x="4172" y="21454"/>
                  <a:pt x="4788" y="21600"/>
                  <a:pt x="5414" y="21600"/>
                </a:cubicBezTo>
                <a:cubicBezTo>
                  <a:pt x="5701" y="21600"/>
                  <a:pt x="5989" y="21570"/>
                  <a:pt x="6275" y="21511"/>
                </a:cubicBezTo>
                <a:lnTo>
                  <a:pt x="15743" y="21227"/>
                </a:lnTo>
                <a:cubicBezTo>
                  <a:pt x="15854" y="21219"/>
                  <a:pt x="15964" y="21198"/>
                  <a:pt x="16060" y="21147"/>
                </a:cubicBezTo>
                <a:cubicBezTo>
                  <a:pt x="19105" y="19634"/>
                  <a:pt x="21083" y="15417"/>
                  <a:pt x="21099" y="10906"/>
                </a:cubicBezTo>
                <a:cubicBezTo>
                  <a:pt x="21106" y="10870"/>
                  <a:pt x="21122" y="10840"/>
                  <a:pt x="21122" y="10803"/>
                </a:cubicBezTo>
                <a:cubicBezTo>
                  <a:pt x="21122" y="10803"/>
                  <a:pt x="21122" y="10803"/>
                  <a:pt x="21122" y="1080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sp>
        <p:nvSpPr>
          <p:cNvPr id="15319" name="Shape 15319"/>
          <p:cNvSpPr/>
          <p:nvPr/>
        </p:nvSpPr>
        <p:spPr>
          <a:xfrm>
            <a:off x="7799773" y="4766128"/>
            <a:ext cx="526751" cy="602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23" extrusionOk="0">
                <a:moveTo>
                  <a:pt x="9273" y="7"/>
                </a:moveTo>
                <a:cubicBezTo>
                  <a:pt x="5150" y="-177"/>
                  <a:pt x="2432" y="2969"/>
                  <a:pt x="1276" y="4312"/>
                </a:cubicBezTo>
                <a:lnTo>
                  <a:pt x="1150" y="4444"/>
                </a:lnTo>
                <a:cubicBezTo>
                  <a:pt x="833" y="4809"/>
                  <a:pt x="474" y="5037"/>
                  <a:pt x="345" y="5103"/>
                </a:cubicBezTo>
                <a:cubicBezTo>
                  <a:pt x="303" y="5118"/>
                  <a:pt x="259" y="5144"/>
                  <a:pt x="219" y="5169"/>
                </a:cubicBezTo>
                <a:cubicBezTo>
                  <a:pt x="57" y="5275"/>
                  <a:pt x="-24" y="5457"/>
                  <a:pt x="18" y="5630"/>
                </a:cubicBezTo>
                <a:cubicBezTo>
                  <a:pt x="61" y="5803"/>
                  <a:pt x="223" y="5944"/>
                  <a:pt x="420" y="5982"/>
                </a:cubicBezTo>
                <a:cubicBezTo>
                  <a:pt x="584" y="6013"/>
                  <a:pt x="736" y="6007"/>
                  <a:pt x="1200" y="5696"/>
                </a:cubicBezTo>
                <a:cubicBezTo>
                  <a:pt x="1408" y="5557"/>
                  <a:pt x="1698" y="5319"/>
                  <a:pt x="1980" y="4993"/>
                </a:cubicBezTo>
                <a:lnTo>
                  <a:pt x="2105" y="4862"/>
                </a:lnTo>
                <a:cubicBezTo>
                  <a:pt x="3160" y="3635"/>
                  <a:pt x="5626" y="752"/>
                  <a:pt x="9198" y="908"/>
                </a:cubicBezTo>
                <a:cubicBezTo>
                  <a:pt x="12144" y="1095"/>
                  <a:pt x="14229" y="3043"/>
                  <a:pt x="15234" y="6531"/>
                </a:cubicBezTo>
                <a:cubicBezTo>
                  <a:pt x="15268" y="6649"/>
                  <a:pt x="15312" y="6715"/>
                  <a:pt x="15334" y="6772"/>
                </a:cubicBezTo>
                <a:cubicBezTo>
                  <a:pt x="15488" y="7342"/>
                  <a:pt x="15742" y="8054"/>
                  <a:pt x="16114" y="8288"/>
                </a:cubicBezTo>
                <a:cubicBezTo>
                  <a:pt x="16205" y="8346"/>
                  <a:pt x="16310" y="8376"/>
                  <a:pt x="16416" y="8376"/>
                </a:cubicBezTo>
                <a:cubicBezTo>
                  <a:pt x="16576" y="8376"/>
                  <a:pt x="16717" y="8323"/>
                  <a:pt x="16818" y="8200"/>
                </a:cubicBezTo>
                <a:cubicBezTo>
                  <a:pt x="16980" y="8004"/>
                  <a:pt x="16955" y="7714"/>
                  <a:pt x="16743" y="7563"/>
                </a:cubicBezTo>
                <a:cubicBezTo>
                  <a:pt x="16641" y="7448"/>
                  <a:pt x="16431" y="6965"/>
                  <a:pt x="16315" y="6531"/>
                </a:cubicBezTo>
                <a:cubicBezTo>
                  <a:pt x="16309" y="6506"/>
                  <a:pt x="16301" y="6489"/>
                  <a:pt x="16290" y="6465"/>
                </a:cubicBezTo>
                <a:cubicBezTo>
                  <a:pt x="16280" y="6435"/>
                  <a:pt x="16281" y="6369"/>
                  <a:pt x="16265" y="6311"/>
                </a:cubicBezTo>
                <a:cubicBezTo>
                  <a:pt x="16105" y="5758"/>
                  <a:pt x="15682" y="4288"/>
                  <a:pt x="14655" y="2907"/>
                </a:cubicBezTo>
                <a:cubicBezTo>
                  <a:pt x="13332" y="1124"/>
                  <a:pt x="11511" y="148"/>
                  <a:pt x="9273" y="7"/>
                </a:cubicBezTo>
                <a:close/>
                <a:moveTo>
                  <a:pt x="9600" y="2116"/>
                </a:moveTo>
                <a:cubicBezTo>
                  <a:pt x="7722" y="2286"/>
                  <a:pt x="6111" y="3296"/>
                  <a:pt x="4872" y="4488"/>
                </a:cubicBezTo>
                <a:cubicBezTo>
                  <a:pt x="4637" y="4715"/>
                  <a:pt x="4422" y="4959"/>
                  <a:pt x="4193" y="5191"/>
                </a:cubicBezTo>
                <a:cubicBezTo>
                  <a:pt x="3893" y="5495"/>
                  <a:pt x="3578" y="5801"/>
                  <a:pt x="3237" y="6070"/>
                </a:cubicBezTo>
                <a:cubicBezTo>
                  <a:pt x="2887" y="6346"/>
                  <a:pt x="2594" y="6543"/>
                  <a:pt x="2181" y="6750"/>
                </a:cubicBezTo>
                <a:cubicBezTo>
                  <a:pt x="1742" y="6970"/>
                  <a:pt x="1302" y="7173"/>
                  <a:pt x="848" y="7366"/>
                </a:cubicBezTo>
                <a:cubicBezTo>
                  <a:pt x="692" y="7433"/>
                  <a:pt x="572" y="7495"/>
                  <a:pt x="395" y="7541"/>
                </a:cubicBezTo>
                <a:cubicBezTo>
                  <a:pt x="124" y="7613"/>
                  <a:pt x="-58" y="7847"/>
                  <a:pt x="18" y="8090"/>
                </a:cubicBezTo>
                <a:cubicBezTo>
                  <a:pt x="92" y="8324"/>
                  <a:pt x="399" y="8469"/>
                  <a:pt x="672" y="8398"/>
                </a:cubicBezTo>
                <a:cubicBezTo>
                  <a:pt x="1203" y="8258"/>
                  <a:pt x="1676" y="8021"/>
                  <a:pt x="2156" y="7783"/>
                </a:cubicBezTo>
                <a:cubicBezTo>
                  <a:pt x="2562" y="7582"/>
                  <a:pt x="2966" y="7415"/>
                  <a:pt x="3338" y="7168"/>
                </a:cubicBezTo>
                <a:cubicBezTo>
                  <a:pt x="4064" y="6685"/>
                  <a:pt x="4674" y="6114"/>
                  <a:pt x="5249" y="5499"/>
                </a:cubicBezTo>
                <a:cubicBezTo>
                  <a:pt x="5482" y="5248"/>
                  <a:pt x="5744" y="5002"/>
                  <a:pt x="6004" y="4774"/>
                </a:cubicBezTo>
                <a:cubicBezTo>
                  <a:pt x="6146" y="4649"/>
                  <a:pt x="6280" y="4540"/>
                  <a:pt x="6431" y="4422"/>
                </a:cubicBezTo>
                <a:cubicBezTo>
                  <a:pt x="6508" y="4362"/>
                  <a:pt x="6602" y="4305"/>
                  <a:pt x="6683" y="4247"/>
                </a:cubicBezTo>
                <a:cubicBezTo>
                  <a:pt x="6723" y="4217"/>
                  <a:pt x="6768" y="4187"/>
                  <a:pt x="6809" y="4159"/>
                </a:cubicBezTo>
                <a:cubicBezTo>
                  <a:pt x="6820" y="4150"/>
                  <a:pt x="6887" y="4085"/>
                  <a:pt x="6909" y="4071"/>
                </a:cubicBezTo>
                <a:cubicBezTo>
                  <a:pt x="7271" y="3828"/>
                  <a:pt x="7659" y="3616"/>
                  <a:pt x="8066" y="3434"/>
                </a:cubicBezTo>
                <a:cubicBezTo>
                  <a:pt x="8448" y="3262"/>
                  <a:pt x="8832" y="3146"/>
                  <a:pt x="9298" y="3060"/>
                </a:cubicBezTo>
                <a:cubicBezTo>
                  <a:pt x="9454" y="3033"/>
                  <a:pt x="9485" y="3027"/>
                  <a:pt x="9600" y="3016"/>
                </a:cubicBezTo>
                <a:cubicBezTo>
                  <a:pt x="9883" y="2990"/>
                  <a:pt x="10128" y="2822"/>
                  <a:pt x="10128" y="2555"/>
                </a:cubicBezTo>
                <a:cubicBezTo>
                  <a:pt x="10128" y="2327"/>
                  <a:pt x="9883" y="2091"/>
                  <a:pt x="9600" y="2116"/>
                </a:cubicBezTo>
                <a:close/>
                <a:moveTo>
                  <a:pt x="11663" y="3610"/>
                </a:moveTo>
                <a:cubicBezTo>
                  <a:pt x="10418" y="3278"/>
                  <a:pt x="8918" y="3875"/>
                  <a:pt x="7538" y="5257"/>
                </a:cubicBezTo>
                <a:cubicBezTo>
                  <a:pt x="7520" y="5274"/>
                  <a:pt x="5553" y="7074"/>
                  <a:pt x="3489" y="8178"/>
                </a:cubicBezTo>
                <a:cubicBezTo>
                  <a:pt x="3472" y="8187"/>
                  <a:pt x="1973" y="8988"/>
                  <a:pt x="395" y="9364"/>
                </a:cubicBezTo>
                <a:cubicBezTo>
                  <a:pt x="118" y="9430"/>
                  <a:pt x="-59" y="9671"/>
                  <a:pt x="18" y="9913"/>
                </a:cubicBezTo>
                <a:cubicBezTo>
                  <a:pt x="92" y="10156"/>
                  <a:pt x="369" y="10309"/>
                  <a:pt x="647" y="10243"/>
                </a:cubicBezTo>
                <a:cubicBezTo>
                  <a:pt x="2363" y="9834"/>
                  <a:pt x="3948" y="8983"/>
                  <a:pt x="4017" y="8947"/>
                </a:cubicBezTo>
                <a:cubicBezTo>
                  <a:pt x="6256" y="7750"/>
                  <a:pt x="8300" y="5868"/>
                  <a:pt x="8318" y="5850"/>
                </a:cubicBezTo>
                <a:cubicBezTo>
                  <a:pt x="9156" y="5011"/>
                  <a:pt x="10394" y="4207"/>
                  <a:pt x="11361" y="4466"/>
                </a:cubicBezTo>
                <a:cubicBezTo>
                  <a:pt x="11931" y="4618"/>
                  <a:pt x="12334" y="4897"/>
                  <a:pt x="12543" y="5279"/>
                </a:cubicBezTo>
                <a:cubicBezTo>
                  <a:pt x="12793" y="5737"/>
                  <a:pt x="12778" y="6348"/>
                  <a:pt x="12492" y="6970"/>
                </a:cubicBezTo>
                <a:cubicBezTo>
                  <a:pt x="12463" y="7036"/>
                  <a:pt x="12429" y="7101"/>
                  <a:pt x="12392" y="7168"/>
                </a:cubicBezTo>
                <a:cubicBezTo>
                  <a:pt x="12757" y="7185"/>
                  <a:pt x="13102" y="7227"/>
                  <a:pt x="13448" y="7300"/>
                </a:cubicBezTo>
                <a:cubicBezTo>
                  <a:pt x="13839" y="6445"/>
                  <a:pt x="13848" y="5569"/>
                  <a:pt x="13473" y="4883"/>
                </a:cubicBezTo>
                <a:cubicBezTo>
                  <a:pt x="13139" y="4271"/>
                  <a:pt x="12509" y="3836"/>
                  <a:pt x="11663" y="3610"/>
                </a:cubicBezTo>
                <a:close/>
                <a:moveTo>
                  <a:pt x="11587" y="5696"/>
                </a:moveTo>
                <a:cubicBezTo>
                  <a:pt x="11353" y="5551"/>
                  <a:pt x="11024" y="5601"/>
                  <a:pt x="10858" y="5806"/>
                </a:cubicBezTo>
                <a:cubicBezTo>
                  <a:pt x="7794" y="9556"/>
                  <a:pt x="2252" y="11369"/>
                  <a:pt x="1175" y="11693"/>
                </a:cubicBezTo>
                <a:cubicBezTo>
                  <a:pt x="1153" y="11699"/>
                  <a:pt x="1154" y="11691"/>
                  <a:pt x="1150" y="11693"/>
                </a:cubicBezTo>
                <a:cubicBezTo>
                  <a:pt x="881" y="11782"/>
                  <a:pt x="746" y="12051"/>
                  <a:pt x="848" y="12286"/>
                </a:cubicBezTo>
                <a:cubicBezTo>
                  <a:pt x="927" y="12468"/>
                  <a:pt x="1116" y="12571"/>
                  <a:pt x="1326" y="12571"/>
                </a:cubicBezTo>
                <a:cubicBezTo>
                  <a:pt x="1386" y="12571"/>
                  <a:pt x="1445" y="12567"/>
                  <a:pt x="1502" y="12549"/>
                </a:cubicBezTo>
                <a:cubicBezTo>
                  <a:pt x="1502" y="12549"/>
                  <a:pt x="1527" y="12549"/>
                  <a:pt x="1527" y="12549"/>
                </a:cubicBezTo>
                <a:cubicBezTo>
                  <a:pt x="2216" y="12342"/>
                  <a:pt x="4655" y="11556"/>
                  <a:pt x="7186" y="10067"/>
                </a:cubicBezTo>
                <a:cubicBezTo>
                  <a:pt x="7897" y="8764"/>
                  <a:pt x="9207" y="7753"/>
                  <a:pt x="10807" y="7322"/>
                </a:cubicBezTo>
                <a:cubicBezTo>
                  <a:pt x="11122" y="7009"/>
                  <a:pt x="11433" y="6677"/>
                  <a:pt x="11713" y="6333"/>
                </a:cubicBezTo>
                <a:cubicBezTo>
                  <a:pt x="11879" y="6129"/>
                  <a:pt x="11820" y="5842"/>
                  <a:pt x="11587" y="5696"/>
                </a:cubicBezTo>
                <a:close/>
                <a:moveTo>
                  <a:pt x="12417" y="7739"/>
                </a:moveTo>
                <a:cubicBezTo>
                  <a:pt x="9559" y="7739"/>
                  <a:pt x="7236" y="9768"/>
                  <a:pt x="7236" y="12264"/>
                </a:cubicBezTo>
                <a:cubicBezTo>
                  <a:pt x="7236" y="14760"/>
                  <a:pt x="9559" y="16788"/>
                  <a:pt x="12417" y="16788"/>
                </a:cubicBezTo>
                <a:cubicBezTo>
                  <a:pt x="13326" y="16788"/>
                  <a:pt x="14189" y="16577"/>
                  <a:pt x="14932" y="16217"/>
                </a:cubicBezTo>
                <a:lnTo>
                  <a:pt x="19711" y="20391"/>
                </a:lnTo>
                <a:cubicBezTo>
                  <a:pt x="19908" y="20564"/>
                  <a:pt x="20181" y="20654"/>
                  <a:pt x="20440" y="20654"/>
                </a:cubicBezTo>
                <a:cubicBezTo>
                  <a:pt x="20698" y="20654"/>
                  <a:pt x="20946" y="20564"/>
                  <a:pt x="21144" y="20391"/>
                </a:cubicBezTo>
                <a:cubicBezTo>
                  <a:pt x="21541" y="20045"/>
                  <a:pt x="21541" y="19485"/>
                  <a:pt x="21144" y="19139"/>
                </a:cubicBezTo>
                <a:lnTo>
                  <a:pt x="16491" y="15075"/>
                </a:lnTo>
                <a:cubicBezTo>
                  <a:pt x="17196" y="14302"/>
                  <a:pt x="17623" y="13325"/>
                  <a:pt x="17623" y="12264"/>
                </a:cubicBezTo>
                <a:cubicBezTo>
                  <a:pt x="17623" y="9768"/>
                  <a:pt x="15275" y="7739"/>
                  <a:pt x="12417" y="7739"/>
                </a:cubicBezTo>
                <a:close/>
                <a:moveTo>
                  <a:pt x="12417" y="8903"/>
                </a:moveTo>
                <a:cubicBezTo>
                  <a:pt x="13661" y="8903"/>
                  <a:pt x="14784" y="9438"/>
                  <a:pt x="15485" y="10243"/>
                </a:cubicBezTo>
                <a:lnTo>
                  <a:pt x="15410" y="10287"/>
                </a:lnTo>
                <a:lnTo>
                  <a:pt x="15561" y="10441"/>
                </a:lnTo>
                <a:lnTo>
                  <a:pt x="15611" y="10397"/>
                </a:lnTo>
                <a:cubicBezTo>
                  <a:pt x="15650" y="10448"/>
                  <a:pt x="15700" y="10497"/>
                  <a:pt x="15737" y="10550"/>
                </a:cubicBezTo>
                <a:lnTo>
                  <a:pt x="15737" y="10946"/>
                </a:lnTo>
                <a:lnTo>
                  <a:pt x="15963" y="10946"/>
                </a:lnTo>
                <a:cubicBezTo>
                  <a:pt x="16161" y="11350"/>
                  <a:pt x="16265" y="11798"/>
                  <a:pt x="16265" y="12264"/>
                </a:cubicBezTo>
                <a:cubicBezTo>
                  <a:pt x="16265" y="12873"/>
                  <a:pt x="16063" y="13440"/>
                  <a:pt x="15737" y="13933"/>
                </a:cubicBezTo>
                <a:cubicBezTo>
                  <a:pt x="15621" y="13938"/>
                  <a:pt x="15543" y="13972"/>
                  <a:pt x="15485" y="14043"/>
                </a:cubicBezTo>
                <a:cubicBezTo>
                  <a:pt x="15426" y="14114"/>
                  <a:pt x="15388" y="14223"/>
                  <a:pt x="15385" y="14372"/>
                </a:cubicBezTo>
                <a:cubicBezTo>
                  <a:pt x="15311" y="14452"/>
                  <a:pt x="15242" y="14519"/>
                  <a:pt x="15158" y="14592"/>
                </a:cubicBezTo>
                <a:lnTo>
                  <a:pt x="15158" y="13933"/>
                </a:lnTo>
                <a:lnTo>
                  <a:pt x="14907" y="13933"/>
                </a:lnTo>
                <a:lnTo>
                  <a:pt x="14555" y="14197"/>
                </a:lnTo>
                <a:lnTo>
                  <a:pt x="14706" y="14350"/>
                </a:lnTo>
                <a:lnTo>
                  <a:pt x="14806" y="14262"/>
                </a:lnTo>
                <a:cubicBezTo>
                  <a:pt x="14832" y="14242"/>
                  <a:pt x="14864" y="14237"/>
                  <a:pt x="14882" y="14219"/>
                </a:cubicBezTo>
                <a:cubicBezTo>
                  <a:pt x="14879" y="14268"/>
                  <a:pt x="14882" y="14314"/>
                  <a:pt x="14882" y="14372"/>
                </a:cubicBezTo>
                <a:lnTo>
                  <a:pt x="14882" y="14834"/>
                </a:lnTo>
                <a:cubicBezTo>
                  <a:pt x="14218" y="15315"/>
                  <a:pt x="13345" y="15602"/>
                  <a:pt x="12417" y="15602"/>
                </a:cubicBezTo>
                <a:cubicBezTo>
                  <a:pt x="11485" y="15602"/>
                  <a:pt x="10643" y="15318"/>
                  <a:pt x="9977" y="14834"/>
                </a:cubicBezTo>
                <a:cubicBezTo>
                  <a:pt x="10017" y="14815"/>
                  <a:pt x="10052" y="14777"/>
                  <a:pt x="10078" y="14746"/>
                </a:cubicBezTo>
                <a:cubicBezTo>
                  <a:pt x="10140" y="14671"/>
                  <a:pt x="10179" y="14555"/>
                  <a:pt x="10179" y="14394"/>
                </a:cubicBezTo>
                <a:cubicBezTo>
                  <a:pt x="10179" y="14239"/>
                  <a:pt x="10142" y="14121"/>
                  <a:pt x="10078" y="14043"/>
                </a:cubicBezTo>
                <a:cubicBezTo>
                  <a:pt x="10015" y="13964"/>
                  <a:pt x="9925" y="13933"/>
                  <a:pt x="9801" y="13933"/>
                </a:cubicBezTo>
                <a:cubicBezTo>
                  <a:pt x="9674" y="13933"/>
                  <a:pt x="9562" y="13968"/>
                  <a:pt x="9500" y="14043"/>
                </a:cubicBezTo>
                <a:cubicBezTo>
                  <a:pt x="9448" y="14106"/>
                  <a:pt x="9433" y="14203"/>
                  <a:pt x="9424" y="14328"/>
                </a:cubicBezTo>
                <a:cubicBezTo>
                  <a:pt x="9375" y="14274"/>
                  <a:pt x="9319" y="14209"/>
                  <a:pt x="9273" y="14153"/>
                </a:cubicBezTo>
                <a:cubicBezTo>
                  <a:pt x="9258" y="14109"/>
                  <a:pt x="9250" y="14074"/>
                  <a:pt x="9223" y="14043"/>
                </a:cubicBezTo>
                <a:cubicBezTo>
                  <a:pt x="9203" y="14017"/>
                  <a:pt x="9174" y="13995"/>
                  <a:pt x="9148" y="13977"/>
                </a:cubicBezTo>
                <a:cubicBezTo>
                  <a:pt x="8899" y="13619"/>
                  <a:pt x="8723" y="13219"/>
                  <a:pt x="8645" y="12791"/>
                </a:cubicBezTo>
                <a:cubicBezTo>
                  <a:pt x="8707" y="12869"/>
                  <a:pt x="8823" y="12901"/>
                  <a:pt x="8946" y="12901"/>
                </a:cubicBezTo>
                <a:cubicBezTo>
                  <a:pt x="9074" y="12901"/>
                  <a:pt x="9161" y="12866"/>
                  <a:pt x="9223" y="12791"/>
                </a:cubicBezTo>
                <a:cubicBezTo>
                  <a:pt x="9285" y="12716"/>
                  <a:pt x="9324" y="12600"/>
                  <a:pt x="9324" y="12439"/>
                </a:cubicBezTo>
                <a:cubicBezTo>
                  <a:pt x="9324" y="12284"/>
                  <a:pt x="9287" y="12167"/>
                  <a:pt x="9223" y="12088"/>
                </a:cubicBezTo>
                <a:cubicBezTo>
                  <a:pt x="9160" y="12010"/>
                  <a:pt x="9070" y="11978"/>
                  <a:pt x="8946" y="11978"/>
                </a:cubicBezTo>
                <a:cubicBezTo>
                  <a:pt x="8820" y="11978"/>
                  <a:pt x="8706" y="12012"/>
                  <a:pt x="8645" y="12088"/>
                </a:cubicBezTo>
                <a:cubicBezTo>
                  <a:pt x="8622" y="12115"/>
                  <a:pt x="8608" y="12158"/>
                  <a:pt x="8594" y="12198"/>
                </a:cubicBezTo>
                <a:cubicBezTo>
                  <a:pt x="8604" y="11761"/>
                  <a:pt x="8711" y="11326"/>
                  <a:pt x="8896" y="10946"/>
                </a:cubicBezTo>
                <a:cubicBezTo>
                  <a:pt x="8909" y="10946"/>
                  <a:pt x="8932" y="10946"/>
                  <a:pt x="8946" y="10946"/>
                </a:cubicBezTo>
                <a:cubicBezTo>
                  <a:pt x="9074" y="10946"/>
                  <a:pt x="9161" y="10911"/>
                  <a:pt x="9223" y="10836"/>
                </a:cubicBezTo>
                <a:cubicBezTo>
                  <a:pt x="9285" y="10762"/>
                  <a:pt x="9324" y="10646"/>
                  <a:pt x="9324" y="10485"/>
                </a:cubicBezTo>
                <a:cubicBezTo>
                  <a:pt x="9324" y="10424"/>
                  <a:pt x="9307" y="10378"/>
                  <a:pt x="9298" y="10331"/>
                </a:cubicBezTo>
                <a:cubicBezTo>
                  <a:pt x="9993" y="9473"/>
                  <a:pt x="11124" y="8903"/>
                  <a:pt x="12417" y="8903"/>
                </a:cubicBezTo>
                <a:close/>
                <a:moveTo>
                  <a:pt x="10028" y="10550"/>
                </a:moveTo>
                <a:lnTo>
                  <a:pt x="9651" y="10792"/>
                </a:lnTo>
                <a:lnTo>
                  <a:pt x="9801" y="10946"/>
                </a:lnTo>
                <a:cubicBezTo>
                  <a:pt x="9801" y="10946"/>
                  <a:pt x="9927" y="10858"/>
                  <a:pt x="9927" y="10858"/>
                </a:cubicBezTo>
                <a:cubicBezTo>
                  <a:pt x="9954" y="10838"/>
                  <a:pt x="9984" y="10833"/>
                  <a:pt x="10003" y="10814"/>
                </a:cubicBezTo>
                <a:cubicBezTo>
                  <a:pt x="9999" y="10863"/>
                  <a:pt x="9977" y="10909"/>
                  <a:pt x="9977" y="10968"/>
                </a:cubicBezTo>
                <a:lnTo>
                  <a:pt x="9977" y="11451"/>
                </a:lnTo>
                <a:lnTo>
                  <a:pt x="10279" y="11451"/>
                </a:lnTo>
                <a:lnTo>
                  <a:pt x="10279" y="10550"/>
                </a:lnTo>
                <a:lnTo>
                  <a:pt x="10028" y="10550"/>
                </a:lnTo>
                <a:close/>
                <a:moveTo>
                  <a:pt x="10833" y="10550"/>
                </a:moveTo>
                <a:cubicBezTo>
                  <a:pt x="10704" y="10550"/>
                  <a:pt x="10618" y="10584"/>
                  <a:pt x="10556" y="10660"/>
                </a:cubicBezTo>
                <a:cubicBezTo>
                  <a:pt x="10494" y="10736"/>
                  <a:pt x="10455" y="10850"/>
                  <a:pt x="10455" y="11012"/>
                </a:cubicBezTo>
                <a:cubicBezTo>
                  <a:pt x="10455" y="11166"/>
                  <a:pt x="10491" y="11285"/>
                  <a:pt x="10556" y="11363"/>
                </a:cubicBezTo>
                <a:cubicBezTo>
                  <a:pt x="10619" y="11441"/>
                  <a:pt x="10708" y="11473"/>
                  <a:pt x="10833" y="11473"/>
                </a:cubicBezTo>
                <a:cubicBezTo>
                  <a:pt x="10959" y="11473"/>
                  <a:pt x="11073" y="11438"/>
                  <a:pt x="11134" y="11363"/>
                </a:cubicBezTo>
                <a:cubicBezTo>
                  <a:pt x="11196" y="11289"/>
                  <a:pt x="11210" y="11173"/>
                  <a:pt x="11210" y="11012"/>
                </a:cubicBezTo>
                <a:cubicBezTo>
                  <a:pt x="11210" y="10857"/>
                  <a:pt x="11172" y="10739"/>
                  <a:pt x="11109" y="10660"/>
                </a:cubicBezTo>
                <a:cubicBezTo>
                  <a:pt x="11046" y="10582"/>
                  <a:pt x="10956" y="10550"/>
                  <a:pt x="10833" y="10550"/>
                </a:cubicBezTo>
                <a:close/>
                <a:moveTo>
                  <a:pt x="11637" y="10550"/>
                </a:moveTo>
                <a:lnTo>
                  <a:pt x="11260" y="10792"/>
                </a:lnTo>
                <a:lnTo>
                  <a:pt x="11411" y="10946"/>
                </a:lnTo>
                <a:cubicBezTo>
                  <a:pt x="11411" y="10946"/>
                  <a:pt x="11537" y="10858"/>
                  <a:pt x="11537" y="10858"/>
                </a:cubicBezTo>
                <a:cubicBezTo>
                  <a:pt x="11563" y="10838"/>
                  <a:pt x="11570" y="10833"/>
                  <a:pt x="11587" y="10814"/>
                </a:cubicBezTo>
                <a:cubicBezTo>
                  <a:pt x="11585" y="10863"/>
                  <a:pt x="11587" y="10909"/>
                  <a:pt x="11587" y="10968"/>
                </a:cubicBezTo>
                <a:lnTo>
                  <a:pt x="11587" y="11451"/>
                </a:lnTo>
                <a:lnTo>
                  <a:pt x="11889" y="11451"/>
                </a:lnTo>
                <a:lnTo>
                  <a:pt x="11889" y="10550"/>
                </a:lnTo>
                <a:lnTo>
                  <a:pt x="11637" y="10550"/>
                </a:lnTo>
                <a:close/>
                <a:moveTo>
                  <a:pt x="12442" y="10550"/>
                </a:moveTo>
                <a:cubicBezTo>
                  <a:pt x="12316" y="10550"/>
                  <a:pt x="12227" y="10584"/>
                  <a:pt x="12166" y="10660"/>
                </a:cubicBezTo>
                <a:cubicBezTo>
                  <a:pt x="12103" y="10736"/>
                  <a:pt x="12065" y="10850"/>
                  <a:pt x="12065" y="11012"/>
                </a:cubicBezTo>
                <a:cubicBezTo>
                  <a:pt x="12065" y="11166"/>
                  <a:pt x="12103" y="11285"/>
                  <a:pt x="12166" y="11363"/>
                </a:cubicBezTo>
                <a:cubicBezTo>
                  <a:pt x="12228" y="11441"/>
                  <a:pt x="12319" y="11473"/>
                  <a:pt x="12442" y="11473"/>
                </a:cubicBezTo>
                <a:cubicBezTo>
                  <a:pt x="12570" y="11473"/>
                  <a:pt x="12682" y="11438"/>
                  <a:pt x="12744" y="11363"/>
                </a:cubicBezTo>
                <a:cubicBezTo>
                  <a:pt x="12805" y="11289"/>
                  <a:pt x="12819" y="11173"/>
                  <a:pt x="12819" y="11012"/>
                </a:cubicBezTo>
                <a:cubicBezTo>
                  <a:pt x="12819" y="10857"/>
                  <a:pt x="12782" y="10739"/>
                  <a:pt x="12719" y="10660"/>
                </a:cubicBezTo>
                <a:cubicBezTo>
                  <a:pt x="12654" y="10582"/>
                  <a:pt x="12566" y="10550"/>
                  <a:pt x="12442" y="10550"/>
                </a:cubicBezTo>
                <a:close/>
                <a:moveTo>
                  <a:pt x="13247" y="10550"/>
                </a:moveTo>
                <a:cubicBezTo>
                  <a:pt x="13120" y="10550"/>
                  <a:pt x="13032" y="10584"/>
                  <a:pt x="12970" y="10660"/>
                </a:cubicBezTo>
                <a:cubicBezTo>
                  <a:pt x="12909" y="10736"/>
                  <a:pt x="12870" y="10850"/>
                  <a:pt x="12870" y="11012"/>
                </a:cubicBezTo>
                <a:cubicBezTo>
                  <a:pt x="12870" y="11166"/>
                  <a:pt x="12907" y="11285"/>
                  <a:pt x="12970" y="11363"/>
                </a:cubicBezTo>
                <a:cubicBezTo>
                  <a:pt x="13033" y="11441"/>
                  <a:pt x="13123" y="11473"/>
                  <a:pt x="13247" y="11473"/>
                </a:cubicBezTo>
                <a:cubicBezTo>
                  <a:pt x="13374" y="11473"/>
                  <a:pt x="13487" y="11438"/>
                  <a:pt x="13549" y="11363"/>
                </a:cubicBezTo>
                <a:cubicBezTo>
                  <a:pt x="13611" y="11289"/>
                  <a:pt x="13624" y="11173"/>
                  <a:pt x="13624" y="11012"/>
                </a:cubicBezTo>
                <a:cubicBezTo>
                  <a:pt x="13624" y="10857"/>
                  <a:pt x="13587" y="10739"/>
                  <a:pt x="13524" y="10660"/>
                </a:cubicBezTo>
                <a:cubicBezTo>
                  <a:pt x="13460" y="10582"/>
                  <a:pt x="13370" y="10550"/>
                  <a:pt x="13247" y="10550"/>
                </a:cubicBezTo>
                <a:close/>
                <a:moveTo>
                  <a:pt x="14052" y="10550"/>
                </a:moveTo>
                <a:lnTo>
                  <a:pt x="13675" y="10792"/>
                </a:lnTo>
                <a:lnTo>
                  <a:pt x="13825" y="10946"/>
                </a:lnTo>
                <a:cubicBezTo>
                  <a:pt x="13825" y="10946"/>
                  <a:pt x="13951" y="10858"/>
                  <a:pt x="13951" y="10858"/>
                </a:cubicBezTo>
                <a:cubicBezTo>
                  <a:pt x="13976" y="10838"/>
                  <a:pt x="14009" y="10833"/>
                  <a:pt x="14027" y="10814"/>
                </a:cubicBezTo>
                <a:cubicBezTo>
                  <a:pt x="14022" y="10863"/>
                  <a:pt x="14001" y="10909"/>
                  <a:pt x="14001" y="10968"/>
                </a:cubicBezTo>
                <a:lnTo>
                  <a:pt x="14001" y="11451"/>
                </a:lnTo>
                <a:lnTo>
                  <a:pt x="14303" y="11451"/>
                </a:lnTo>
                <a:lnTo>
                  <a:pt x="14303" y="10550"/>
                </a:lnTo>
                <a:lnTo>
                  <a:pt x="14052" y="10550"/>
                </a:lnTo>
                <a:close/>
                <a:moveTo>
                  <a:pt x="14857" y="10550"/>
                </a:moveTo>
                <a:cubicBezTo>
                  <a:pt x="14857" y="10550"/>
                  <a:pt x="14479" y="10792"/>
                  <a:pt x="14479" y="10792"/>
                </a:cubicBezTo>
                <a:lnTo>
                  <a:pt x="14630" y="10946"/>
                </a:lnTo>
                <a:lnTo>
                  <a:pt x="14756" y="10858"/>
                </a:lnTo>
                <a:cubicBezTo>
                  <a:pt x="14782" y="10838"/>
                  <a:pt x="14789" y="10833"/>
                  <a:pt x="14806" y="10814"/>
                </a:cubicBezTo>
                <a:cubicBezTo>
                  <a:pt x="14804" y="10863"/>
                  <a:pt x="14806" y="10909"/>
                  <a:pt x="14806" y="10968"/>
                </a:cubicBezTo>
                <a:lnTo>
                  <a:pt x="14806" y="11451"/>
                </a:lnTo>
                <a:lnTo>
                  <a:pt x="15108" y="11451"/>
                </a:lnTo>
                <a:lnTo>
                  <a:pt x="15108" y="10550"/>
                </a:lnTo>
                <a:lnTo>
                  <a:pt x="14857" y="10550"/>
                </a:lnTo>
                <a:close/>
                <a:moveTo>
                  <a:pt x="10833" y="10748"/>
                </a:moveTo>
                <a:cubicBezTo>
                  <a:pt x="10866" y="10748"/>
                  <a:pt x="10893" y="10752"/>
                  <a:pt x="10908" y="10792"/>
                </a:cubicBezTo>
                <a:cubicBezTo>
                  <a:pt x="10924" y="10833"/>
                  <a:pt x="10933" y="10911"/>
                  <a:pt x="10933" y="11012"/>
                </a:cubicBezTo>
                <a:cubicBezTo>
                  <a:pt x="10933" y="11113"/>
                  <a:pt x="10924" y="11169"/>
                  <a:pt x="10908" y="11209"/>
                </a:cubicBezTo>
                <a:cubicBezTo>
                  <a:pt x="10893" y="11249"/>
                  <a:pt x="10867" y="11275"/>
                  <a:pt x="10833" y="11275"/>
                </a:cubicBezTo>
                <a:cubicBezTo>
                  <a:pt x="10797" y="11275"/>
                  <a:pt x="10772" y="11270"/>
                  <a:pt x="10757" y="11231"/>
                </a:cubicBezTo>
                <a:cubicBezTo>
                  <a:pt x="10742" y="11193"/>
                  <a:pt x="10732" y="11115"/>
                  <a:pt x="10732" y="11012"/>
                </a:cubicBezTo>
                <a:cubicBezTo>
                  <a:pt x="10732" y="10908"/>
                  <a:pt x="10742" y="10831"/>
                  <a:pt x="10757" y="10792"/>
                </a:cubicBezTo>
                <a:cubicBezTo>
                  <a:pt x="10772" y="10753"/>
                  <a:pt x="10797" y="10748"/>
                  <a:pt x="10833" y="10748"/>
                </a:cubicBezTo>
                <a:close/>
                <a:moveTo>
                  <a:pt x="12442" y="10748"/>
                </a:moveTo>
                <a:cubicBezTo>
                  <a:pt x="12478" y="10748"/>
                  <a:pt x="12503" y="10752"/>
                  <a:pt x="12518" y="10792"/>
                </a:cubicBezTo>
                <a:cubicBezTo>
                  <a:pt x="12533" y="10833"/>
                  <a:pt x="12543" y="10911"/>
                  <a:pt x="12543" y="11012"/>
                </a:cubicBezTo>
                <a:cubicBezTo>
                  <a:pt x="12543" y="11113"/>
                  <a:pt x="12532" y="11169"/>
                  <a:pt x="12518" y="11209"/>
                </a:cubicBezTo>
                <a:cubicBezTo>
                  <a:pt x="12503" y="11249"/>
                  <a:pt x="12478" y="11275"/>
                  <a:pt x="12442" y="11275"/>
                </a:cubicBezTo>
                <a:cubicBezTo>
                  <a:pt x="12408" y="11275"/>
                  <a:pt x="12381" y="11270"/>
                  <a:pt x="12367" y="11231"/>
                </a:cubicBezTo>
                <a:cubicBezTo>
                  <a:pt x="12351" y="11193"/>
                  <a:pt x="12342" y="11115"/>
                  <a:pt x="12342" y="11012"/>
                </a:cubicBezTo>
                <a:cubicBezTo>
                  <a:pt x="12342" y="10908"/>
                  <a:pt x="12351" y="10831"/>
                  <a:pt x="12367" y="10792"/>
                </a:cubicBezTo>
                <a:cubicBezTo>
                  <a:pt x="12381" y="10753"/>
                  <a:pt x="12408" y="10748"/>
                  <a:pt x="12442" y="10748"/>
                </a:cubicBezTo>
                <a:close/>
                <a:moveTo>
                  <a:pt x="13247" y="10748"/>
                </a:moveTo>
                <a:cubicBezTo>
                  <a:pt x="13281" y="10748"/>
                  <a:pt x="13308" y="10752"/>
                  <a:pt x="13322" y="10792"/>
                </a:cubicBezTo>
                <a:cubicBezTo>
                  <a:pt x="13337" y="10833"/>
                  <a:pt x="13348" y="10911"/>
                  <a:pt x="13348" y="11012"/>
                </a:cubicBezTo>
                <a:cubicBezTo>
                  <a:pt x="13348" y="11113"/>
                  <a:pt x="13337" y="11169"/>
                  <a:pt x="13322" y="11209"/>
                </a:cubicBezTo>
                <a:cubicBezTo>
                  <a:pt x="13307" y="11249"/>
                  <a:pt x="13282" y="11275"/>
                  <a:pt x="13247" y="11275"/>
                </a:cubicBezTo>
                <a:cubicBezTo>
                  <a:pt x="13212" y="11275"/>
                  <a:pt x="13186" y="11270"/>
                  <a:pt x="13172" y="11231"/>
                </a:cubicBezTo>
                <a:cubicBezTo>
                  <a:pt x="13157" y="11193"/>
                  <a:pt x="13146" y="11115"/>
                  <a:pt x="13146" y="11012"/>
                </a:cubicBezTo>
                <a:cubicBezTo>
                  <a:pt x="13146" y="10908"/>
                  <a:pt x="13157" y="10831"/>
                  <a:pt x="13172" y="10792"/>
                </a:cubicBezTo>
                <a:cubicBezTo>
                  <a:pt x="13186" y="10753"/>
                  <a:pt x="13212" y="10748"/>
                  <a:pt x="13247" y="10748"/>
                </a:cubicBezTo>
                <a:close/>
                <a:moveTo>
                  <a:pt x="5979" y="11956"/>
                </a:moveTo>
                <a:cubicBezTo>
                  <a:pt x="4518" y="12729"/>
                  <a:pt x="2612" y="13686"/>
                  <a:pt x="1125" y="14241"/>
                </a:cubicBezTo>
                <a:cubicBezTo>
                  <a:pt x="862" y="14339"/>
                  <a:pt x="736" y="14602"/>
                  <a:pt x="848" y="14834"/>
                </a:cubicBezTo>
                <a:cubicBezTo>
                  <a:pt x="933" y="15007"/>
                  <a:pt x="1123" y="15097"/>
                  <a:pt x="1326" y="15097"/>
                </a:cubicBezTo>
                <a:cubicBezTo>
                  <a:pt x="1394" y="15097"/>
                  <a:pt x="1460" y="15100"/>
                  <a:pt x="1527" y="15075"/>
                </a:cubicBezTo>
                <a:cubicBezTo>
                  <a:pt x="2885" y="14568"/>
                  <a:pt x="4578" y="13740"/>
                  <a:pt x="5979" y="13010"/>
                </a:cubicBezTo>
                <a:cubicBezTo>
                  <a:pt x="5958" y="12838"/>
                  <a:pt x="5928" y="12661"/>
                  <a:pt x="5928" y="12483"/>
                </a:cubicBezTo>
                <a:cubicBezTo>
                  <a:pt x="5928" y="12303"/>
                  <a:pt x="5957" y="12131"/>
                  <a:pt x="5979" y="11956"/>
                </a:cubicBezTo>
                <a:close/>
                <a:moveTo>
                  <a:pt x="10028" y="11956"/>
                </a:moveTo>
                <a:cubicBezTo>
                  <a:pt x="9900" y="11956"/>
                  <a:pt x="9814" y="11990"/>
                  <a:pt x="9751" y="12066"/>
                </a:cubicBezTo>
                <a:cubicBezTo>
                  <a:pt x="9690" y="12140"/>
                  <a:pt x="9651" y="12256"/>
                  <a:pt x="9651" y="12417"/>
                </a:cubicBezTo>
                <a:cubicBezTo>
                  <a:pt x="9651" y="12572"/>
                  <a:pt x="9687" y="12691"/>
                  <a:pt x="9751" y="12769"/>
                </a:cubicBezTo>
                <a:cubicBezTo>
                  <a:pt x="9814" y="12847"/>
                  <a:pt x="9903" y="12879"/>
                  <a:pt x="10028" y="12879"/>
                </a:cubicBezTo>
                <a:cubicBezTo>
                  <a:pt x="10155" y="12879"/>
                  <a:pt x="10268" y="12844"/>
                  <a:pt x="10330" y="12769"/>
                </a:cubicBezTo>
                <a:cubicBezTo>
                  <a:pt x="10392" y="12694"/>
                  <a:pt x="10405" y="12578"/>
                  <a:pt x="10405" y="12417"/>
                </a:cubicBezTo>
                <a:cubicBezTo>
                  <a:pt x="10405" y="12262"/>
                  <a:pt x="10368" y="12145"/>
                  <a:pt x="10304" y="12066"/>
                </a:cubicBezTo>
                <a:cubicBezTo>
                  <a:pt x="10242" y="11988"/>
                  <a:pt x="10151" y="11956"/>
                  <a:pt x="10028" y="11956"/>
                </a:cubicBezTo>
                <a:close/>
                <a:moveTo>
                  <a:pt x="10833" y="11956"/>
                </a:moveTo>
                <a:lnTo>
                  <a:pt x="10455" y="12198"/>
                </a:lnTo>
                <a:lnTo>
                  <a:pt x="10606" y="12352"/>
                </a:lnTo>
                <a:lnTo>
                  <a:pt x="10732" y="12264"/>
                </a:lnTo>
                <a:cubicBezTo>
                  <a:pt x="10759" y="12243"/>
                  <a:pt x="10764" y="12239"/>
                  <a:pt x="10782" y="12220"/>
                </a:cubicBezTo>
                <a:cubicBezTo>
                  <a:pt x="10780" y="12269"/>
                  <a:pt x="10782" y="12315"/>
                  <a:pt x="10782" y="12373"/>
                </a:cubicBezTo>
                <a:cubicBezTo>
                  <a:pt x="10782" y="12373"/>
                  <a:pt x="10782" y="12857"/>
                  <a:pt x="10782" y="12857"/>
                </a:cubicBezTo>
                <a:lnTo>
                  <a:pt x="11084" y="12857"/>
                </a:lnTo>
                <a:lnTo>
                  <a:pt x="11084" y="11956"/>
                </a:lnTo>
                <a:lnTo>
                  <a:pt x="10833" y="11956"/>
                </a:lnTo>
                <a:close/>
                <a:moveTo>
                  <a:pt x="11637" y="11956"/>
                </a:moveTo>
                <a:cubicBezTo>
                  <a:pt x="11509" y="11956"/>
                  <a:pt x="11424" y="11990"/>
                  <a:pt x="11361" y="12066"/>
                </a:cubicBezTo>
                <a:cubicBezTo>
                  <a:pt x="11300" y="12140"/>
                  <a:pt x="11260" y="12256"/>
                  <a:pt x="11260" y="12417"/>
                </a:cubicBezTo>
                <a:cubicBezTo>
                  <a:pt x="11260" y="12572"/>
                  <a:pt x="11298" y="12691"/>
                  <a:pt x="11361" y="12769"/>
                </a:cubicBezTo>
                <a:cubicBezTo>
                  <a:pt x="11424" y="12847"/>
                  <a:pt x="11514" y="12879"/>
                  <a:pt x="11637" y="12879"/>
                </a:cubicBezTo>
                <a:cubicBezTo>
                  <a:pt x="11766" y="12879"/>
                  <a:pt x="11877" y="12844"/>
                  <a:pt x="11939" y="12769"/>
                </a:cubicBezTo>
                <a:cubicBezTo>
                  <a:pt x="12000" y="12694"/>
                  <a:pt x="12015" y="12578"/>
                  <a:pt x="12015" y="12417"/>
                </a:cubicBezTo>
                <a:cubicBezTo>
                  <a:pt x="12015" y="12262"/>
                  <a:pt x="11977" y="12145"/>
                  <a:pt x="11914" y="12066"/>
                </a:cubicBezTo>
                <a:cubicBezTo>
                  <a:pt x="11851" y="11988"/>
                  <a:pt x="11761" y="11956"/>
                  <a:pt x="11637" y="11956"/>
                </a:cubicBezTo>
                <a:close/>
                <a:moveTo>
                  <a:pt x="12442" y="11956"/>
                </a:moveTo>
                <a:cubicBezTo>
                  <a:pt x="12442" y="11956"/>
                  <a:pt x="12065" y="12198"/>
                  <a:pt x="12065" y="12198"/>
                </a:cubicBezTo>
                <a:lnTo>
                  <a:pt x="12216" y="12352"/>
                </a:lnTo>
                <a:lnTo>
                  <a:pt x="12342" y="12264"/>
                </a:lnTo>
                <a:cubicBezTo>
                  <a:pt x="12368" y="12243"/>
                  <a:pt x="12375" y="12239"/>
                  <a:pt x="12392" y="12220"/>
                </a:cubicBezTo>
                <a:cubicBezTo>
                  <a:pt x="12390" y="12269"/>
                  <a:pt x="12392" y="12315"/>
                  <a:pt x="12392" y="12373"/>
                </a:cubicBezTo>
                <a:lnTo>
                  <a:pt x="12392" y="12857"/>
                </a:lnTo>
                <a:lnTo>
                  <a:pt x="12694" y="12857"/>
                </a:lnTo>
                <a:lnTo>
                  <a:pt x="12694" y="11956"/>
                </a:lnTo>
                <a:lnTo>
                  <a:pt x="12442" y="11956"/>
                </a:lnTo>
                <a:close/>
                <a:moveTo>
                  <a:pt x="13247" y="11956"/>
                </a:moveTo>
                <a:cubicBezTo>
                  <a:pt x="13120" y="11956"/>
                  <a:pt x="13032" y="11990"/>
                  <a:pt x="12970" y="12066"/>
                </a:cubicBezTo>
                <a:cubicBezTo>
                  <a:pt x="12909" y="12140"/>
                  <a:pt x="12870" y="12256"/>
                  <a:pt x="12870" y="12417"/>
                </a:cubicBezTo>
                <a:cubicBezTo>
                  <a:pt x="12870" y="12572"/>
                  <a:pt x="12907" y="12691"/>
                  <a:pt x="12970" y="12769"/>
                </a:cubicBezTo>
                <a:cubicBezTo>
                  <a:pt x="13033" y="12847"/>
                  <a:pt x="13123" y="12879"/>
                  <a:pt x="13247" y="12879"/>
                </a:cubicBezTo>
                <a:cubicBezTo>
                  <a:pt x="13374" y="12879"/>
                  <a:pt x="13487" y="12844"/>
                  <a:pt x="13549" y="12769"/>
                </a:cubicBezTo>
                <a:cubicBezTo>
                  <a:pt x="13611" y="12694"/>
                  <a:pt x="13624" y="12578"/>
                  <a:pt x="13624" y="12417"/>
                </a:cubicBezTo>
                <a:cubicBezTo>
                  <a:pt x="13624" y="12262"/>
                  <a:pt x="13587" y="12145"/>
                  <a:pt x="13524" y="12066"/>
                </a:cubicBezTo>
                <a:cubicBezTo>
                  <a:pt x="13460" y="11988"/>
                  <a:pt x="13370" y="11956"/>
                  <a:pt x="13247" y="11956"/>
                </a:cubicBezTo>
                <a:close/>
                <a:moveTo>
                  <a:pt x="14052" y="11956"/>
                </a:moveTo>
                <a:cubicBezTo>
                  <a:pt x="13926" y="11956"/>
                  <a:pt x="13837" y="11990"/>
                  <a:pt x="13775" y="12066"/>
                </a:cubicBezTo>
                <a:cubicBezTo>
                  <a:pt x="13713" y="12140"/>
                  <a:pt x="13675" y="12256"/>
                  <a:pt x="13675" y="12417"/>
                </a:cubicBezTo>
                <a:cubicBezTo>
                  <a:pt x="13675" y="12572"/>
                  <a:pt x="13711" y="12691"/>
                  <a:pt x="13775" y="12769"/>
                </a:cubicBezTo>
                <a:cubicBezTo>
                  <a:pt x="13838" y="12847"/>
                  <a:pt x="13928" y="12879"/>
                  <a:pt x="14052" y="12879"/>
                </a:cubicBezTo>
                <a:cubicBezTo>
                  <a:pt x="14179" y="12879"/>
                  <a:pt x="14291" y="12844"/>
                  <a:pt x="14354" y="12769"/>
                </a:cubicBezTo>
                <a:cubicBezTo>
                  <a:pt x="14416" y="12694"/>
                  <a:pt x="14429" y="12578"/>
                  <a:pt x="14429" y="12417"/>
                </a:cubicBezTo>
                <a:cubicBezTo>
                  <a:pt x="14429" y="12262"/>
                  <a:pt x="14392" y="12145"/>
                  <a:pt x="14328" y="12066"/>
                </a:cubicBezTo>
                <a:cubicBezTo>
                  <a:pt x="14266" y="11988"/>
                  <a:pt x="14177" y="11956"/>
                  <a:pt x="14052" y="11956"/>
                </a:cubicBezTo>
                <a:close/>
                <a:moveTo>
                  <a:pt x="14857" y="11956"/>
                </a:moveTo>
                <a:cubicBezTo>
                  <a:pt x="14857" y="11956"/>
                  <a:pt x="14479" y="12198"/>
                  <a:pt x="14479" y="12198"/>
                </a:cubicBezTo>
                <a:lnTo>
                  <a:pt x="14630" y="12352"/>
                </a:lnTo>
                <a:lnTo>
                  <a:pt x="14756" y="12264"/>
                </a:lnTo>
                <a:cubicBezTo>
                  <a:pt x="14782" y="12243"/>
                  <a:pt x="14789" y="12239"/>
                  <a:pt x="14806" y="12220"/>
                </a:cubicBezTo>
                <a:cubicBezTo>
                  <a:pt x="14804" y="12269"/>
                  <a:pt x="14806" y="12315"/>
                  <a:pt x="14806" y="12373"/>
                </a:cubicBezTo>
                <a:lnTo>
                  <a:pt x="14806" y="12857"/>
                </a:lnTo>
                <a:lnTo>
                  <a:pt x="15108" y="12857"/>
                </a:lnTo>
                <a:lnTo>
                  <a:pt x="15108" y="11956"/>
                </a:lnTo>
                <a:lnTo>
                  <a:pt x="14857" y="11956"/>
                </a:lnTo>
                <a:close/>
                <a:moveTo>
                  <a:pt x="15661" y="11956"/>
                </a:moveTo>
                <a:cubicBezTo>
                  <a:pt x="15534" y="11956"/>
                  <a:pt x="15447" y="11990"/>
                  <a:pt x="15385" y="12066"/>
                </a:cubicBezTo>
                <a:cubicBezTo>
                  <a:pt x="15323" y="12140"/>
                  <a:pt x="15284" y="12256"/>
                  <a:pt x="15284" y="12417"/>
                </a:cubicBezTo>
                <a:cubicBezTo>
                  <a:pt x="15284" y="12572"/>
                  <a:pt x="15321" y="12691"/>
                  <a:pt x="15385" y="12769"/>
                </a:cubicBezTo>
                <a:cubicBezTo>
                  <a:pt x="15447" y="12847"/>
                  <a:pt x="15537" y="12879"/>
                  <a:pt x="15661" y="12879"/>
                </a:cubicBezTo>
                <a:cubicBezTo>
                  <a:pt x="15789" y="12879"/>
                  <a:pt x="15901" y="12844"/>
                  <a:pt x="15963" y="12769"/>
                </a:cubicBezTo>
                <a:cubicBezTo>
                  <a:pt x="16024" y="12694"/>
                  <a:pt x="16039" y="12578"/>
                  <a:pt x="16039" y="12417"/>
                </a:cubicBezTo>
                <a:cubicBezTo>
                  <a:pt x="16039" y="12262"/>
                  <a:pt x="16001" y="12145"/>
                  <a:pt x="15938" y="12066"/>
                </a:cubicBezTo>
                <a:cubicBezTo>
                  <a:pt x="15874" y="11988"/>
                  <a:pt x="15785" y="11956"/>
                  <a:pt x="15661" y="11956"/>
                </a:cubicBezTo>
                <a:close/>
                <a:moveTo>
                  <a:pt x="10028" y="12154"/>
                </a:moveTo>
                <a:cubicBezTo>
                  <a:pt x="10062" y="12154"/>
                  <a:pt x="10088" y="12157"/>
                  <a:pt x="10103" y="12198"/>
                </a:cubicBezTo>
                <a:cubicBezTo>
                  <a:pt x="10117" y="12238"/>
                  <a:pt x="10128" y="12318"/>
                  <a:pt x="10128" y="12417"/>
                </a:cubicBezTo>
                <a:cubicBezTo>
                  <a:pt x="10128" y="12518"/>
                  <a:pt x="10117" y="12575"/>
                  <a:pt x="10103" y="12615"/>
                </a:cubicBezTo>
                <a:cubicBezTo>
                  <a:pt x="10089" y="12655"/>
                  <a:pt x="10062" y="12681"/>
                  <a:pt x="10028" y="12681"/>
                </a:cubicBezTo>
                <a:cubicBezTo>
                  <a:pt x="9993" y="12681"/>
                  <a:pt x="9966" y="12677"/>
                  <a:pt x="9952" y="12637"/>
                </a:cubicBezTo>
                <a:cubicBezTo>
                  <a:pt x="9937" y="12600"/>
                  <a:pt x="9927" y="12521"/>
                  <a:pt x="9927" y="12417"/>
                </a:cubicBezTo>
                <a:cubicBezTo>
                  <a:pt x="9927" y="12314"/>
                  <a:pt x="9937" y="12237"/>
                  <a:pt x="9952" y="12198"/>
                </a:cubicBezTo>
                <a:cubicBezTo>
                  <a:pt x="9966" y="12159"/>
                  <a:pt x="9993" y="12154"/>
                  <a:pt x="10028" y="12154"/>
                </a:cubicBezTo>
                <a:close/>
                <a:moveTo>
                  <a:pt x="11637" y="12154"/>
                </a:moveTo>
                <a:cubicBezTo>
                  <a:pt x="11671" y="12154"/>
                  <a:pt x="11697" y="12157"/>
                  <a:pt x="11713" y="12198"/>
                </a:cubicBezTo>
                <a:cubicBezTo>
                  <a:pt x="11726" y="12238"/>
                  <a:pt x="11738" y="12318"/>
                  <a:pt x="11738" y="12417"/>
                </a:cubicBezTo>
                <a:cubicBezTo>
                  <a:pt x="11738" y="12518"/>
                  <a:pt x="11726" y="12575"/>
                  <a:pt x="11713" y="12615"/>
                </a:cubicBezTo>
                <a:cubicBezTo>
                  <a:pt x="11699" y="12655"/>
                  <a:pt x="11671" y="12681"/>
                  <a:pt x="11637" y="12681"/>
                </a:cubicBezTo>
                <a:cubicBezTo>
                  <a:pt x="11603" y="12681"/>
                  <a:pt x="11577" y="12677"/>
                  <a:pt x="11562" y="12637"/>
                </a:cubicBezTo>
                <a:cubicBezTo>
                  <a:pt x="11547" y="12600"/>
                  <a:pt x="11537" y="12521"/>
                  <a:pt x="11537" y="12417"/>
                </a:cubicBezTo>
                <a:cubicBezTo>
                  <a:pt x="11537" y="12314"/>
                  <a:pt x="11547" y="12237"/>
                  <a:pt x="11562" y="12198"/>
                </a:cubicBezTo>
                <a:cubicBezTo>
                  <a:pt x="11577" y="12159"/>
                  <a:pt x="11603" y="12154"/>
                  <a:pt x="11637" y="12154"/>
                </a:cubicBezTo>
                <a:close/>
                <a:moveTo>
                  <a:pt x="13247" y="12154"/>
                </a:moveTo>
                <a:cubicBezTo>
                  <a:pt x="13281" y="12154"/>
                  <a:pt x="13308" y="12157"/>
                  <a:pt x="13322" y="12198"/>
                </a:cubicBezTo>
                <a:cubicBezTo>
                  <a:pt x="13337" y="12238"/>
                  <a:pt x="13348" y="12318"/>
                  <a:pt x="13348" y="12417"/>
                </a:cubicBezTo>
                <a:cubicBezTo>
                  <a:pt x="13348" y="12518"/>
                  <a:pt x="13337" y="12575"/>
                  <a:pt x="13322" y="12615"/>
                </a:cubicBezTo>
                <a:cubicBezTo>
                  <a:pt x="13307" y="12655"/>
                  <a:pt x="13282" y="12681"/>
                  <a:pt x="13247" y="12681"/>
                </a:cubicBezTo>
                <a:cubicBezTo>
                  <a:pt x="13212" y="12681"/>
                  <a:pt x="13186" y="12677"/>
                  <a:pt x="13172" y="12637"/>
                </a:cubicBezTo>
                <a:cubicBezTo>
                  <a:pt x="13157" y="12600"/>
                  <a:pt x="13146" y="12521"/>
                  <a:pt x="13146" y="12417"/>
                </a:cubicBezTo>
                <a:cubicBezTo>
                  <a:pt x="13146" y="12314"/>
                  <a:pt x="13157" y="12237"/>
                  <a:pt x="13172" y="12198"/>
                </a:cubicBezTo>
                <a:cubicBezTo>
                  <a:pt x="13186" y="12159"/>
                  <a:pt x="13212" y="12154"/>
                  <a:pt x="13247" y="12154"/>
                </a:cubicBezTo>
                <a:close/>
                <a:moveTo>
                  <a:pt x="14052" y="12154"/>
                </a:moveTo>
                <a:cubicBezTo>
                  <a:pt x="14087" y="12154"/>
                  <a:pt x="14112" y="12157"/>
                  <a:pt x="14127" y="12198"/>
                </a:cubicBezTo>
                <a:cubicBezTo>
                  <a:pt x="14141" y="12238"/>
                  <a:pt x="14152" y="12318"/>
                  <a:pt x="14152" y="12417"/>
                </a:cubicBezTo>
                <a:cubicBezTo>
                  <a:pt x="14152" y="12518"/>
                  <a:pt x="14140" y="12575"/>
                  <a:pt x="14127" y="12615"/>
                </a:cubicBezTo>
                <a:cubicBezTo>
                  <a:pt x="14112" y="12655"/>
                  <a:pt x="14087" y="12681"/>
                  <a:pt x="14052" y="12681"/>
                </a:cubicBezTo>
                <a:cubicBezTo>
                  <a:pt x="14018" y="12681"/>
                  <a:pt x="13990" y="12677"/>
                  <a:pt x="13976" y="12637"/>
                </a:cubicBezTo>
                <a:cubicBezTo>
                  <a:pt x="13961" y="12600"/>
                  <a:pt x="13976" y="12521"/>
                  <a:pt x="13976" y="12417"/>
                </a:cubicBezTo>
                <a:cubicBezTo>
                  <a:pt x="13976" y="12314"/>
                  <a:pt x="13961" y="12237"/>
                  <a:pt x="13976" y="12198"/>
                </a:cubicBezTo>
                <a:cubicBezTo>
                  <a:pt x="13990" y="12159"/>
                  <a:pt x="14018" y="12154"/>
                  <a:pt x="14052" y="12154"/>
                </a:cubicBezTo>
                <a:close/>
                <a:moveTo>
                  <a:pt x="15661" y="12154"/>
                </a:moveTo>
                <a:cubicBezTo>
                  <a:pt x="15697" y="12154"/>
                  <a:pt x="15722" y="12157"/>
                  <a:pt x="15737" y="12198"/>
                </a:cubicBezTo>
                <a:cubicBezTo>
                  <a:pt x="15752" y="12238"/>
                  <a:pt x="15762" y="12318"/>
                  <a:pt x="15762" y="12417"/>
                </a:cubicBezTo>
                <a:cubicBezTo>
                  <a:pt x="15762" y="12518"/>
                  <a:pt x="15752" y="12575"/>
                  <a:pt x="15737" y="12615"/>
                </a:cubicBezTo>
                <a:cubicBezTo>
                  <a:pt x="15723" y="12655"/>
                  <a:pt x="15698" y="12681"/>
                  <a:pt x="15661" y="12681"/>
                </a:cubicBezTo>
                <a:cubicBezTo>
                  <a:pt x="15628" y="12681"/>
                  <a:pt x="15602" y="12677"/>
                  <a:pt x="15586" y="12637"/>
                </a:cubicBezTo>
                <a:cubicBezTo>
                  <a:pt x="15571" y="12600"/>
                  <a:pt x="15561" y="12521"/>
                  <a:pt x="15561" y="12417"/>
                </a:cubicBezTo>
                <a:cubicBezTo>
                  <a:pt x="15561" y="12314"/>
                  <a:pt x="15571" y="12237"/>
                  <a:pt x="15586" y="12198"/>
                </a:cubicBezTo>
                <a:cubicBezTo>
                  <a:pt x="15602" y="12159"/>
                  <a:pt x="15628" y="12154"/>
                  <a:pt x="15661" y="12154"/>
                </a:cubicBezTo>
                <a:close/>
                <a:moveTo>
                  <a:pt x="8946" y="12176"/>
                </a:moveTo>
                <a:cubicBezTo>
                  <a:pt x="8982" y="12176"/>
                  <a:pt x="9008" y="12201"/>
                  <a:pt x="9022" y="12242"/>
                </a:cubicBezTo>
                <a:cubicBezTo>
                  <a:pt x="9037" y="12282"/>
                  <a:pt x="9022" y="12340"/>
                  <a:pt x="9022" y="12439"/>
                </a:cubicBezTo>
                <a:cubicBezTo>
                  <a:pt x="9022" y="12540"/>
                  <a:pt x="9036" y="12619"/>
                  <a:pt x="9022" y="12659"/>
                </a:cubicBezTo>
                <a:cubicBezTo>
                  <a:pt x="9008" y="12699"/>
                  <a:pt x="8982" y="12703"/>
                  <a:pt x="8946" y="12703"/>
                </a:cubicBezTo>
                <a:cubicBezTo>
                  <a:pt x="8913" y="12703"/>
                  <a:pt x="8886" y="12699"/>
                  <a:pt x="8871" y="12659"/>
                </a:cubicBezTo>
                <a:cubicBezTo>
                  <a:pt x="8856" y="12622"/>
                  <a:pt x="8846" y="12543"/>
                  <a:pt x="8846" y="12439"/>
                </a:cubicBezTo>
                <a:cubicBezTo>
                  <a:pt x="8846" y="12336"/>
                  <a:pt x="8856" y="12259"/>
                  <a:pt x="8871" y="12220"/>
                </a:cubicBezTo>
                <a:cubicBezTo>
                  <a:pt x="8886" y="12181"/>
                  <a:pt x="8913" y="12176"/>
                  <a:pt x="8946" y="12176"/>
                </a:cubicBezTo>
                <a:close/>
                <a:moveTo>
                  <a:pt x="10833" y="14065"/>
                </a:moveTo>
                <a:cubicBezTo>
                  <a:pt x="10704" y="14065"/>
                  <a:pt x="10618" y="14099"/>
                  <a:pt x="10556" y="14175"/>
                </a:cubicBezTo>
                <a:cubicBezTo>
                  <a:pt x="10494" y="14250"/>
                  <a:pt x="10455" y="14364"/>
                  <a:pt x="10455" y="14526"/>
                </a:cubicBezTo>
                <a:cubicBezTo>
                  <a:pt x="10455" y="14680"/>
                  <a:pt x="10491" y="14799"/>
                  <a:pt x="10556" y="14877"/>
                </a:cubicBezTo>
                <a:cubicBezTo>
                  <a:pt x="10619" y="14956"/>
                  <a:pt x="10708" y="14987"/>
                  <a:pt x="10833" y="14987"/>
                </a:cubicBezTo>
                <a:cubicBezTo>
                  <a:pt x="10959" y="14987"/>
                  <a:pt x="11073" y="14953"/>
                  <a:pt x="11134" y="14877"/>
                </a:cubicBezTo>
                <a:cubicBezTo>
                  <a:pt x="11196" y="14803"/>
                  <a:pt x="11210" y="14686"/>
                  <a:pt x="11210" y="14526"/>
                </a:cubicBezTo>
                <a:cubicBezTo>
                  <a:pt x="11210" y="14371"/>
                  <a:pt x="11172" y="14253"/>
                  <a:pt x="11109" y="14175"/>
                </a:cubicBezTo>
                <a:cubicBezTo>
                  <a:pt x="11046" y="14096"/>
                  <a:pt x="10956" y="14065"/>
                  <a:pt x="10833" y="14065"/>
                </a:cubicBezTo>
                <a:close/>
                <a:moveTo>
                  <a:pt x="11637" y="14065"/>
                </a:moveTo>
                <a:cubicBezTo>
                  <a:pt x="11637" y="14065"/>
                  <a:pt x="11260" y="14306"/>
                  <a:pt x="11260" y="14306"/>
                </a:cubicBezTo>
                <a:lnTo>
                  <a:pt x="11411" y="14460"/>
                </a:lnTo>
                <a:lnTo>
                  <a:pt x="11537" y="14372"/>
                </a:lnTo>
                <a:cubicBezTo>
                  <a:pt x="11563" y="14352"/>
                  <a:pt x="11570" y="14347"/>
                  <a:pt x="11587" y="14328"/>
                </a:cubicBezTo>
                <a:cubicBezTo>
                  <a:pt x="11585" y="14378"/>
                  <a:pt x="11587" y="14423"/>
                  <a:pt x="11587" y="14482"/>
                </a:cubicBezTo>
                <a:lnTo>
                  <a:pt x="11587" y="14965"/>
                </a:lnTo>
                <a:lnTo>
                  <a:pt x="11889" y="14965"/>
                </a:lnTo>
                <a:lnTo>
                  <a:pt x="11889" y="14065"/>
                </a:lnTo>
                <a:lnTo>
                  <a:pt x="11637" y="14065"/>
                </a:lnTo>
                <a:close/>
                <a:moveTo>
                  <a:pt x="12442" y="14065"/>
                </a:moveTo>
                <a:cubicBezTo>
                  <a:pt x="12442" y="14065"/>
                  <a:pt x="12065" y="14306"/>
                  <a:pt x="12065" y="14306"/>
                </a:cubicBezTo>
                <a:lnTo>
                  <a:pt x="12216" y="14460"/>
                </a:lnTo>
                <a:lnTo>
                  <a:pt x="12342" y="14372"/>
                </a:lnTo>
                <a:cubicBezTo>
                  <a:pt x="12368" y="14352"/>
                  <a:pt x="12375" y="14347"/>
                  <a:pt x="12392" y="14328"/>
                </a:cubicBezTo>
                <a:cubicBezTo>
                  <a:pt x="12390" y="14378"/>
                  <a:pt x="12392" y="14423"/>
                  <a:pt x="12392" y="14482"/>
                </a:cubicBezTo>
                <a:lnTo>
                  <a:pt x="12392" y="14965"/>
                </a:lnTo>
                <a:lnTo>
                  <a:pt x="12694" y="14965"/>
                </a:lnTo>
                <a:lnTo>
                  <a:pt x="12694" y="14065"/>
                </a:lnTo>
                <a:lnTo>
                  <a:pt x="12442" y="14065"/>
                </a:lnTo>
                <a:close/>
                <a:moveTo>
                  <a:pt x="13247" y="14065"/>
                </a:moveTo>
                <a:cubicBezTo>
                  <a:pt x="13247" y="14065"/>
                  <a:pt x="12870" y="14306"/>
                  <a:pt x="12870" y="14306"/>
                </a:cubicBezTo>
                <a:lnTo>
                  <a:pt x="13021" y="14460"/>
                </a:lnTo>
                <a:lnTo>
                  <a:pt x="13146" y="14372"/>
                </a:lnTo>
                <a:cubicBezTo>
                  <a:pt x="13172" y="14352"/>
                  <a:pt x="13179" y="14347"/>
                  <a:pt x="13197" y="14328"/>
                </a:cubicBezTo>
                <a:cubicBezTo>
                  <a:pt x="13194" y="14378"/>
                  <a:pt x="13197" y="14423"/>
                  <a:pt x="13197" y="14482"/>
                </a:cubicBezTo>
                <a:lnTo>
                  <a:pt x="13197" y="14965"/>
                </a:lnTo>
                <a:lnTo>
                  <a:pt x="13498" y="14965"/>
                </a:lnTo>
                <a:lnTo>
                  <a:pt x="13498" y="14065"/>
                </a:lnTo>
                <a:lnTo>
                  <a:pt x="13247" y="14065"/>
                </a:lnTo>
                <a:close/>
                <a:moveTo>
                  <a:pt x="14052" y="14065"/>
                </a:moveTo>
                <a:cubicBezTo>
                  <a:pt x="13926" y="14065"/>
                  <a:pt x="13837" y="14099"/>
                  <a:pt x="13775" y="14175"/>
                </a:cubicBezTo>
                <a:cubicBezTo>
                  <a:pt x="13713" y="14250"/>
                  <a:pt x="13675" y="14364"/>
                  <a:pt x="13675" y="14526"/>
                </a:cubicBezTo>
                <a:cubicBezTo>
                  <a:pt x="13675" y="14680"/>
                  <a:pt x="13711" y="14799"/>
                  <a:pt x="13775" y="14877"/>
                </a:cubicBezTo>
                <a:cubicBezTo>
                  <a:pt x="13838" y="14956"/>
                  <a:pt x="13928" y="14987"/>
                  <a:pt x="14052" y="14987"/>
                </a:cubicBezTo>
                <a:cubicBezTo>
                  <a:pt x="14179" y="14987"/>
                  <a:pt x="14291" y="14953"/>
                  <a:pt x="14354" y="14877"/>
                </a:cubicBezTo>
                <a:cubicBezTo>
                  <a:pt x="14416" y="14803"/>
                  <a:pt x="14429" y="14686"/>
                  <a:pt x="14429" y="14526"/>
                </a:cubicBezTo>
                <a:cubicBezTo>
                  <a:pt x="14429" y="14371"/>
                  <a:pt x="14392" y="14253"/>
                  <a:pt x="14328" y="14175"/>
                </a:cubicBezTo>
                <a:cubicBezTo>
                  <a:pt x="14266" y="14096"/>
                  <a:pt x="14177" y="14065"/>
                  <a:pt x="14052" y="14065"/>
                </a:cubicBezTo>
                <a:close/>
                <a:moveTo>
                  <a:pt x="9801" y="14131"/>
                </a:moveTo>
                <a:cubicBezTo>
                  <a:pt x="9836" y="14131"/>
                  <a:pt x="9862" y="14134"/>
                  <a:pt x="9877" y="14175"/>
                </a:cubicBezTo>
                <a:cubicBezTo>
                  <a:pt x="9891" y="14215"/>
                  <a:pt x="9877" y="14293"/>
                  <a:pt x="9877" y="14394"/>
                </a:cubicBezTo>
                <a:cubicBezTo>
                  <a:pt x="9877" y="14494"/>
                  <a:pt x="9891" y="14574"/>
                  <a:pt x="9877" y="14614"/>
                </a:cubicBezTo>
                <a:cubicBezTo>
                  <a:pt x="9863" y="14654"/>
                  <a:pt x="9836" y="14658"/>
                  <a:pt x="9801" y="14658"/>
                </a:cubicBezTo>
                <a:cubicBezTo>
                  <a:pt x="9793" y="14658"/>
                  <a:pt x="9783" y="14659"/>
                  <a:pt x="9776" y="14658"/>
                </a:cubicBezTo>
                <a:cubicBezTo>
                  <a:pt x="9762" y="14646"/>
                  <a:pt x="9740" y="14648"/>
                  <a:pt x="9726" y="14636"/>
                </a:cubicBezTo>
                <a:cubicBezTo>
                  <a:pt x="9722" y="14629"/>
                  <a:pt x="9728" y="14621"/>
                  <a:pt x="9726" y="14614"/>
                </a:cubicBezTo>
                <a:cubicBezTo>
                  <a:pt x="9711" y="14575"/>
                  <a:pt x="9701" y="14497"/>
                  <a:pt x="9701" y="14394"/>
                </a:cubicBezTo>
                <a:cubicBezTo>
                  <a:pt x="9701" y="14290"/>
                  <a:pt x="9711" y="14213"/>
                  <a:pt x="9726" y="14175"/>
                </a:cubicBezTo>
                <a:cubicBezTo>
                  <a:pt x="9740" y="14136"/>
                  <a:pt x="9767" y="14131"/>
                  <a:pt x="9801" y="14131"/>
                </a:cubicBezTo>
                <a:close/>
                <a:moveTo>
                  <a:pt x="10833" y="14262"/>
                </a:moveTo>
                <a:cubicBezTo>
                  <a:pt x="10866" y="14262"/>
                  <a:pt x="10893" y="14266"/>
                  <a:pt x="10908" y="14306"/>
                </a:cubicBezTo>
                <a:cubicBezTo>
                  <a:pt x="10924" y="14347"/>
                  <a:pt x="10933" y="14424"/>
                  <a:pt x="10933" y="14526"/>
                </a:cubicBezTo>
                <a:cubicBezTo>
                  <a:pt x="10933" y="14626"/>
                  <a:pt x="10924" y="14684"/>
                  <a:pt x="10908" y="14724"/>
                </a:cubicBezTo>
                <a:cubicBezTo>
                  <a:pt x="10893" y="14764"/>
                  <a:pt x="10867" y="14790"/>
                  <a:pt x="10833" y="14790"/>
                </a:cubicBezTo>
                <a:cubicBezTo>
                  <a:pt x="10797" y="14790"/>
                  <a:pt x="10772" y="14784"/>
                  <a:pt x="10757" y="14746"/>
                </a:cubicBezTo>
                <a:cubicBezTo>
                  <a:pt x="10742" y="14707"/>
                  <a:pt x="10732" y="14628"/>
                  <a:pt x="10732" y="14526"/>
                </a:cubicBezTo>
                <a:cubicBezTo>
                  <a:pt x="10732" y="14422"/>
                  <a:pt x="10742" y="14345"/>
                  <a:pt x="10757" y="14306"/>
                </a:cubicBezTo>
                <a:cubicBezTo>
                  <a:pt x="10772" y="14268"/>
                  <a:pt x="10797" y="14262"/>
                  <a:pt x="10833" y="14262"/>
                </a:cubicBezTo>
                <a:close/>
                <a:moveTo>
                  <a:pt x="14052" y="14262"/>
                </a:moveTo>
                <a:cubicBezTo>
                  <a:pt x="14087" y="14262"/>
                  <a:pt x="14112" y="14266"/>
                  <a:pt x="14127" y="14306"/>
                </a:cubicBezTo>
                <a:cubicBezTo>
                  <a:pt x="14141" y="14347"/>
                  <a:pt x="14152" y="14424"/>
                  <a:pt x="14152" y="14526"/>
                </a:cubicBezTo>
                <a:cubicBezTo>
                  <a:pt x="14152" y="14626"/>
                  <a:pt x="14140" y="14684"/>
                  <a:pt x="14127" y="14724"/>
                </a:cubicBezTo>
                <a:cubicBezTo>
                  <a:pt x="14112" y="14764"/>
                  <a:pt x="14087" y="14790"/>
                  <a:pt x="14052" y="14790"/>
                </a:cubicBezTo>
                <a:cubicBezTo>
                  <a:pt x="14018" y="14790"/>
                  <a:pt x="13990" y="14784"/>
                  <a:pt x="13976" y="14746"/>
                </a:cubicBezTo>
                <a:cubicBezTo>
                  <a:pt x="13961" y="14707"/>
                  <a:pt x="13976" y="14628"/>
                  <a:pt x="13976" y="14526"/>
                </a:cubicBezTo>
                <a:cubicBezTo>
                  <a:pt x="13976" y="14422"/>
                  <a:pt x="13961" y="14345"/>
                  <a:pt x="13976" y="14306"/>
                </a:cubicBezTo>
                <a:cubicBezTo>
                  <a:pt x="13990" y="14268"/>
                  <a:pt x="14018" y="14262"/>
                  <a:pt x="14052" y="14262"/>
                </a:cubicBezTo>
                <a:close/>
                <a:moveTo>
                  <a:pt x="6733" y="14768"/>
                </a:moveTo>
                <a:cubicBezTo>
                  <a:pt x="6563" y="14865"/>
                  <a:pt x="6390" y="14947"/>
                  <a:pt x="6205" y="15053"/>
                </a:cubicBezTo>
                <a:cubicBezTo>
                  <a:pt x="4907" y="15800"/>
                  <a:pt x="3449" y="16660"/>
                  <a:pt x="2810" y="16810"/>
                </a:cubicBezTo>
                <a:cubicBezTo>
                  <a:pt x="2532" y="16875"/>
                  <a:pt x="2359" y="17118"/>
                  <a:pt x="2432" y="17360"/>
                </a:cubicBezTo>
                <a:cubicBezTo>
                  <a:pt x="2496" y="17563"/>
                  <a:pt x="2707" y="17711"/>
                  <a:pt x="2935" y="17711"/>
                </a:cubicBezTo>
                <a:cubicBezTo>
                  <a:pt x="2981" y="17711"/>
                  <a:pt x="3015" y="17700"/>
                  <a:pt x="3061" y="17689"/>
                </a:cubicBezTo>
                <a:cubicBezTo>
                  <a:pt x="3863" y="17500"/>
                  <a:pt x="5287" y="16684"/>
                  <a:pt x="6783" y="15822"/>
                </a:cubicBezTo>
                <a:cubicBezTo>
                  <a:pt x="6919" y="15745"/>
                  <a:pt x="7069" y="15661"/>
                  <a:pt x="7211" y="15580"/>
                </a:cubicBezTo>
                <a:cubicBezTo>
                  <a:pt x="7032" y="15319"/>
                  <a:pt x="6858" y="15056"/>
                  <a:pt x="6733" y="14768"/>
                </a:cubicBezTo>
                <a:close/>
                <a:moveTo>
                  <a:pt x="7915" y="16173"/>
                </a:moveTo>
                <a:cubicBezTo>
                  <a:pt x="7183" y="16567"/>
                  <a:pt x="6196" y="17163"/>
                  <a:pt x="4922" y="17975"/>
                </a:cubicBezTo>
                <a:cubicBezTo>
                  <a:pt x="4646" y="18151"/>
                  <a:pt x="4411" y="18312"/>
                  <a:pt x="4243" y="18414"/>
                </a:cubicBezTo>
                <a:cubicBezTo>
                  <a:pt x="4010" y="18559"/>
                  <a:pt x="3952" y="18846"/>
                  <a:pt x="4117" y="19051"/>
                </a:cubicBezTo>
                <a:cubicBezTo>
                  <a:pt x="4219" y="19176"/>
                  <a:pt x="4382" y="19227"/>
                  <a:pt x="4545" y="19227"/>
                </a:cubicBezTo>
                <a:cubicBezTo>
                  <a:pt x="4648" y="19227"/>
                  <a:pt x="4755" y="19217"/>
                  <a:pt x="4847" y="19161"/>
                </a:cubicBezTo>
                <a:cubicBezTo>
                  <a:pt x="5019" y="19054"/>
                  <a:pt x="5270" y="18900"/>
                  <a:pt x="5551" y="18721"/>
                </a:cubicBezTo>
                <a:cubicBezTo>
                  <a:pt x="6255" y="18272"/>
                  <a:pt x="7848" y="17235"/>
                  <a:pt x="8770" y="16766"/>
                </a:cubicBezTo>
                <a:cubicBezTo>
                  <a:pt x="8461" y="16589"/>
                  <a:pt x="8181" y="16396"/>
                  <a:pt x="7915" y="16173"/>
                </a:cubicBezTo>
                <a:close/>
                <a:moveTo>
                  <a:pt x="13851" y="17579"/>
                </a:moveTo>
                <a:cubicBezTo>
                  <a:pt x="13377" y="17683"/>
                  <a:pt x="12884" y="17733"/>
                  <a:pt x="12392" y="17733"/>
                </a:cubicBezTo>
                <a:cubicBezTo>
                  <a:pt x="12287" y="17733"/>
                  <a:pt x="12169" y="17716"/>
                  <a:pt x="12065" y="17711"/>
                </a:cubicBezTo>
                <a:cubicBezTo>
                  <a:pt x="12736" y="18072"/>
                  <a:pt x="13372" y="18417"/>
                  <a:pt x="13851" y="18568"/>
                </a:cubicBezTo>
                <a:cubicBezTo>
                  <a:pt x="14120" y="18653"/>
                  <a:pt x="14408" y="18518"/>
                  <a:pt x="14504" y="18282"/>
                </a:cubicBezTo>
                <a:cubicBezTo>
                  <a:pt x="14602" y="18046"/>
                  <a:pt x="14474" y="17797"/>
                  <a:pt x="14203" y="17711"/>
                </a:cubicBezTo>
                <a:cubicBezTo>
                  <a:pt x="14097" y="17678"/>
                  <a:pt x="13984" y="17637"/>
                  <a:pt x="13851" y="17579"/>
                </a:cubicBezTo>
                <a:close/>
                <a:moveTo>
                  <a:pt x="9223" y="18985"/>
                </a:moveTo>
                <a:cubicBezTo>
                  <a:pt x="8314" y="19122"/>
                  <a:pt x="6864" y="20402"/>
                  <a:pt x="6582" y="20654"/>
                </a:cubicBezTo>
                <a:cubicBezTo>
                  <a:pt x="6384" y="20834"/>
                  <a:pt x="6401" y="21117"/>
                  <a:pt x="6607" y="21291"/>
                </a:cubicBezTo>
                <a:cubicBezTo>
                  <a:pt x="6708" y="21377"/>
                  <a:pt x="6832" y="21423"/>
                  <a:pt x="6959" y="21423"/>
                </a:cubicBezTo>
                <a:cubicBezTo>
                  <a:pt x="7097" y="21423"/>
                  <a:pt x="7234" y="21383"/>
                  <a:pt x="7337" y="21291"/>
                </a:cubicBezTo>
                <a:cubicBezTo>
                  <a:pt x="8033" y="20662"/>
                  <a:pt x="9015" y="19944"/>
                  <a:pt x="9399" y="19885"/>
                </a:cubicBezTo>
                <a:cubicBezTo>
                  <a:pt x="9778" y="19828"/>
                  <a:pt x="10345" y="20197"/>
                  <a:pt x="11009" y="20610"/>
                </a:cubicBezTo>
                <a:cubicBezTo>
                  <a:pt x="11265" y="20770"/>
                  <a:pt x="11552" y="20938"/>
                  <a:pt x="11864" y="21115"/>
                </a:cubicBezTo>
                <a:cubicBezTo>
                  <a:pt x="12105" y="21253"/>
                  <a:pt x="12437" y="21193"/>
                  <a:pt x="12593" y="20984"/>
                </a:cubicBezTo>
                <a:cubicBezTo>
                  <a:pt x="12750" y="20773"/>
                  <a:pt x="12682" y="20505"/>
                  <a:pt x="12442" y="20369"/>
                </a:cubicBezTo>
                <a:cubicBezTo>
                  <a:pt x="12150" y="20202"/>
                  <a:pt x="11873" y="20024"/>
                  <a:pt x="11612" y="19863"/>
                </a:cubicBezTo>
                <a:cubicBezTo>
                  <a:pt x="10760" y="19331"/>
                  <a:pt x="10032" y="18862"/>
                  <a:pt x="9223" y="1898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  <p:grpSp>
        <p:nvGrpSpPr>
          <p:cNvPr id="15383" name="Group 15383"/>
          <p:cNvGrpSpPr/>
          <p:nvPr/>
        </p:nvGrpSpPr>
        <p:grpSpPr>
          <a:xfrm>
            <a:off x="2242943" y="2602879"/>
            <a:ext cx="1033784" cy="1067468"/>
            <a:chOff x="0" y="0"/>
            <a:chExt cx="2067568" cy="2134933"/>
          </a:xfrm>
        </p:grpSpPr>
        <p:sp>
          <p:nvSpPr>
            <p:cNvPr id="15320" name="Shape 15320"/>
            <p:cNvSpPr/>
            <p:nvPr/>
          </p:nvSpPr>
          <p:spPr>
            <a:xfrm>
              <a:off x="694632" y="564389"/>
              <a:ext cx="1372937" cy="90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1" name="Shape 15321"/>
            <p:cNvSpPr/>
            <p:nvPr/>
          </p:nvSpPr>
          <p:spPr>
            <a:xfrm>
              <a:off x="738047" y="607803"/>
              <a:ext cx="1284576" cy="83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2" name="Shape 15322"/>
            <p:cNvSpPr/>
            <p:nvPr/>
          </p:nvSpPr>
          <p:spPr>
            <a:xfrm>
              <a:off x="984063" y="1635281"/>
              <a:ext cx="802380" cy="7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3" name="Shape 15323"/>
            <p:cNvSpPr/>
            <p:nvPr/>
          </p:nvSpPr>
          <p:spPr>
            <a:xfrm>
              <a:off x="1736581" y="1013006"/>
              <a:ext cx="144312" cy="30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0466" extrusionOk="0">
                  <a:moveTo>
                    <a:pt x="15" y="1212"/>
                  </a:moveTo>
                  <a:cubicBezTo>
                    <a:pt x="6368" y="516"/>
                    <a:pt x="15219" y="-1134"/>
                    <a:pt x="16373" y="1225"/>
                  </a:cubicBezTo>
                  <a:cubicBezTo>
                    <a:pt x="17746" y="4029"/>
                    <a:pt x="19439" y="10676"/>
                    <a:pt x="21215" y="17134"/>
                  </a:cubicBezTo>
                  <a:cubicBezTo>
                    <a:pt x="21598" y="18526"/>
                    <a:pt x="17710" y="19247"/>
                    <a:pt x="16741" y="19382"/>
                  </a:cubicBezTo>
                  <a:cubicBezTo>
                    <a:pt x="12414" y="19982"/>
                    <a:pt x="8697" y="20170"/>
                    <a:pt x="3908" y="20466"/>
                  </a:cubicBezTo>
                  <a:lnTo>
                    <a:pt x="0" y="1225"/>
                  </a:lnTo>
                  <a:cubicBezTo>
                    <a:pt x="-2" y="1219"/>
                    <a:pt x="8" y="1213"/>
                    <a:pt x="15" y="1212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4" name="Shape 15324"/>
            <p:cNvSpPr/>
            <p:nvPr/>
          </p:nvSpPr>
          <p:spPr>
            <a:xfrm>
              <a:off x="1461623" y="1013006"/>
              <a:ext cx="140110" cy="30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36" extrusionOk="0">
                  <a:moveTo>
                    <a:pt x="21173" y="1487"/>
                  </a:moveTo>
                  <a:cubicBezTo>
                    <a:pt x="12928" y="631"/>
                    <a:pt x="6375" y="-1364"/>
                    <a:pt x="4936" y="1453"/>
                  </a:cubicBezTo>
                  <a:cubicBezTo>
                    <a:pt x="3430" y="4401"/>
                    <a:pt x="1779" y="10861"/>
                    <a:pt x="37" y="16894"/>
                  </a:cubicBezTo>
                  <a:cubicBezTo>
                    <a:pt x="-408" y="18440"/>
                    <a:pt x="3292" y="19104"/>
                    <a:pt x="4491" y="19240"/>
                  </a:cubicBezTo>
                  <a:cubicBezTo>
                    <a:pt x="8760" y="19721"/>
                    <a:pt x="12438" y="19959"/>
                    <a:pt x="17174" y="20236"/>
                  </a:cubicBezTo>
                  <a:lnTo>
                    <a:pt x="21190" y="1499"/>
                  </a:lnTo>
                  <a:cubicBezTo>
                    <a:pt x="21192" y="1494"/>
                    <a:pt x="21178" y="1487"/>
                    <a:pt x="21173" y="1487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5" name="Shape 15325"/>
            <p:cNvSpPr/>
            <p:nvPr/>
          </p:nvSpPr>
          <p:spPr>
            <a:xfrm>
              <a:off x="1562923" y="1316907"/>
              <a:ext cx="217120" cy="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11" extrusionOk="0">
                  <a:moveTo>
                    <a:pt x="141" y="0"/>
                  </a:moveTo>
                  <a:lnTo>
                    <a:pt x="0" y="6019"/>
                  </a:lnTo>
                  <a:cubicBezTo>
                    <a:pt x="6681" y="21334"/>
                    <a:pt x="14900" y="21600"/>
                    <a:pt x="21600" y="6839"/>
                  </a:cubicBezTo>
                  <a:cubicBezTo>
                    <a:pt x="21539" y="4381"/>
                    <a:pt x="21479" y="2109"/>
                    <a:pt x="21420" y="0"/>
                  </a:cubicBezTo>
                  <a:cubicBezTo>
                    <a:pt x="21420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6" name="Shape 15326"/>
            <p:cNvSpPr/>
            <p:nvPr/>
          </p:nvSpPr>
          <p:spPr>
            <a:xfrm>
              <a:off x="1490566" y="969591"/>
              <a:ext cx="348356" cy="35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2349" y="20774"/>
                  </a:moveTo>
                  <a:cubicBezTo>
                    <a:pt x="3273" y="18220"/>
                    <a:pt x="1165" y="6261"/>
                    <a:pt x="0" y="4062"/>
                  </a:cubicBezTo>
                  <a:cubicBezTo>
                    <a:pt x="662" y="1804"/>
                    <a:pt x="6829" y="1305"/>
                    <a:pt x="8471" y="22"/>
                  </a:cubicBezTo>
                  <a:cubicBezTo>
                    <a:pt x="9249" y="679"/>
                    <a:pt x="9804" y="828"/>
                    <a:pt x="10687" y="828"/>
                  </a:cubicBezTo>
                  <a:cubicBezTo>
                    <a:pt x="11570" y="828"/>
                    <a:pt x="12154" y="657"/>
                    <a:pt x="12931" y="0"/>
                  </a:cubicBezTo>
                  <a:cubicBezTo>
                    <a:pt x="14147" y="949"/>
                    <a:pt x="20512" y="1690"/>
                    <a:pt x="21600" y="3948"/>
                  </a:cubicBezTo>
                  <a:cubicBezTo>
                    <a:pt x="20361" y="6467"/>
                    <a:pt x="18088" y="18465"/>
                    <a:pt x="19072" y="20764"/>
                  </a:cubicBezTo>
                  <a:cubicBezTo>
                    <a:pt x="14926" y="21545"/>
                    <a:pt x="6615" y="21600"/>
                    <a:pt x="2349" y="20774"/>
                  </a:cubicBezTo>
                  <a:close/>
                </a:path>
              </a:pathLst>
            </a:custGeom>
            <a:solidFill>
              <a:srgbClr val="7C93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7" name="Shape 15327"/>
            <p:cNvSpPr/>
            <p:nvPr/>
          </p:nvSpPr>
          <p:spPr>
            <a:xfrm>
              <a:off x="1591866" y="969591"/>
              <a:ext cx="140492" cy="28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" y="1422"/>
                  </a:moveTo>
                  <a:lnTo>
                    <a:pt x="0" y="7879"/>
                  </a:lnTo>
                  <a:lnTo>
                    <a:pt x="10878" y="21600"/>
                  </a:lnTo>
                  <a:lnTo>
                    <a:pt x="21600" y="7879"/>
                  </a:lnTo>
                  <a:lnTo>
                    <a:pt x="20934" y="1245"/>
                  </a:lnTo>
                  <a:lnTo>
                    <a:pt x="16367" y="0"/>
                  </a:lnTo>
                  <a:lnTo>
                    <a:pt x="5305" y="29"/>
                  </a:lnTo>
                  <a:cubicBezTo>
                    <a:pt x="5305" y="29"/>
                    <a:pt x="488" y="1422"/>
                    <a:pt x="488" y="14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8" name="Shape 15328"/>
            <p:cNvSpPr/>
            <p:nvPr/>
          </p:nvSpPr>
          <p:spPr>
            <a:xfrm>
              <a:off x="1635281" y="940648"/>
              <a:ext cx="70672" cy="7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29" name="Shape 15329"/>
            <p:cNvSpPr/>
            <p:nvPr/>
          </p:nvSpPr>
          <p:spPr>
            <a:xfrm>
              <a:off x="1649752" y="998534"/>
              <a:ext cx="33017" cy="5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79" y="21600"/>
                  </a:moveTo>
                  <a:lnTo>
                    <a:pt x="21600" y="17167"/>
                  </a:lnTo>
                  <a:lnTo>
                    <a:pt x="10710" y="0"/>
                  </a:lnTo>
                  <a:lnTo>
                    <a:pt x="0" y="16896"/>
                  </a:lnTo>
                  <a:lnTo>
                    <a:pt x="3414" y="21600"/>
                  </a:lnTo>
                  <a:cubicBezTo>
                    <a:pt x="8398" y="21600"/>
                    <a:pt x="13389" y="21600"/>
                    <a:pt x="18379" y="21600"/>
                  </a:cubicBezTo>
                  <a:close/>
                </a:path>
              </a:pathLst>
            </a:custGeom>
            <a:solidFill>
              <a:srgbClr val="FEBD2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0" name="Shape 15330"/>
            <p:cNvSpPr/>
            <p:nvPr/>
          </p:nvSpPr>
          <p:spPr>
            <a:xfrm>
              <a:off x="1606338" y="969591"/>
              <a:ext cx="56893" cy="10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4" y="0"/>
                  </a:moveTo>
                  <a:lnTo>
                    <a:pt x="21600" y="7763"/>
                  </a:lnTo>
                  <a:lnTo>
                    <a:pt x="11940" y="21600"/>
                  </a:lnTo>
                  <a:lnTo>
                    <a:pt x="0" y="2853"/>
                  </a:lnTo>
                  <a:cubicBezTo>
                    <a:pt x="0" y="2853"/>
                    <a:pt x="8024" y="0"/>
                    <a:pt x="8024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1" name="Shape 15331"/>
            <p:cNvSpPr/>
            <p:nvPr/>
          </p:nvSpPr>
          <p:spPr>
            <a:xfrm>
              <a:off x="1664224" y="969591"/>
              <a:ext cx="57336" cy="10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8" y="0"/>
                  </a:moveTo>
                  <a:lnTo>
                    <a:pt x="0" y="7810"/>
                  </a:lnTo>
                  <a:lnTo>
                    <a:pt x="9582" y="21600"/>
                  </a:lnTo>
                  <a:lnTo>
                    <a:pt x="21600" y="2843"/>
                  </a:lnTo>
                  <a:cubicBezTo>
                    <a:pt x="21600" y="2843"/>
                    <a:pt x="13638" y="0"/>
                    <a:pt x="13638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2" name="Shape 15332"/>
            <p:cNvSpPr/>
            <p:nvPr/>
          </p:nvSpPr>
          <p:spPr>
            <a:xfrm>
              <a:off x="1649752" y="1085363"/>
              <a:ext cx="46322" cy="16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3" y="0"/>
                  </a:moveTo>
                  <a:lnTo>
                    <a:pt x="16059" y="0"/>
                  </a:lnTo>
                  <a:lnTo>
                    <a:pt x="21600" y="14640"/>
                  </a:lnTo>
                  <a:lnTo>
                    <a:pt x="10593" y="21600"/>
                  </a:lnTo>
                  <a:lnTo>
                    <a:pt x="0" y="14640"/>
                  </a:lnTo>
                  <a:cubicBezTo>
                    <a:pt x="0" y="14640"/>
                    <a:pt x="5393" y="0"/>
                    <a:pt x="5393" y="0"/>
                  </a:cubicBezTo>
                  <a:close/>
                </a:path>
              </a:pathLst>
            </a:custGeom>
            <a:solidFill>
              <a:srgbClr val="FEBD2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3" name="Shape 15333"/>
            <p:cNvSpPr/>
            <p:nvPr/>
          </p:nvSpPr>
          <p:spPr>
            <a:xfrm>
              <a:off x="1606338" y="969591"/>
              <a:ext cx="56893" cy="8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9" y="0"/>
                  </a:moveTo>
                  <a:lnTo>
                    <a:pt x="21600" y="9223"/>
                  </a:lnTo>
                  <a:lnTo>
                    <a:pt x="11728" y="21600"/>
                  </a:lnTo>
                  <a:lnTo>
                    <a:pt x="0" y="3387"/>
                  </a:lnTo>
                  <a:cubicBezTo>
                    <a:pt x="0" y="3387"/>
                    <a:pt x="8029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4" name="Shape 15334"/>
            <p:cNvSpPr/>
            <p:nvPr/>
          </p:nvSpPr>
          <p:spPr>
            <a:xfrm>
              <a:off x="1577395" y="984063"/>
              <a:ext cx="97184" cy="27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6" y="0"/>
                  </a:moveTo>
                  <a:lnTo>
                    <a:pt x="21600" y="21600"/>
                  </a:lnTo>
                  <a:lnTo>
                    <a:pt x="2881" y="8805"/>
                  </a:lnTo>
                  <a:lnTo>
                    <a:pt x="5986" y="7216"/>
                  </a:lnTo>
                  <a:lnTo>
                    <a:pt x="0" y="5546"/>
                  </a:lnTo>
                  <a:lnTo>
                    <a:pt x="5703" y="650"/>
                  </a:lnTo>
                  <a:cubicBezTo>
                    <a:pt x="5703" y="650"/>
                    <a:pt x="9006" y="0"/>
                    <a:pt x="9006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5" name="Shape 15335"/>
            <p:cNvSpPr/>
            <p:nvPr/>
          </p:nvSpPr>
          <p:spPr>
            <a:xfrm>
              <a:off x="1664224" y="969591"/>
              <a:ext cx="107657" cy="27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5" y="0"/>
                  </a:moveTo>
                  <a:lnTo>
                    <a:pt x="0" y="21600"/>
                  </a:lnTo>
                  <a:lnTo>
                    <a:pt x="18717" y="9776"/>
                  </a:lnTo>
                  <a:lnTo>
                    <a:pt x="16256" y="7711"/>
                  </a:lnTo>
                  <a:lnTo>
                    <a:pt x="21600" y="6024"/>
                  </a:lnTo>
                  <a:lnTo>
                    <a:pt x="15865" y="773"/>
                  </a:lnTo>
                  <a:cubicBezTo>
                    <a:pt x="15865" y="773"/>
                    <a:pt x="11645" y="0"/>
                    <a:pt x="11645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6" name="Shape 15336"/>
            <p:cNvSpPr/>
            <p:nvPr/>
          </p:nvSpPr>
          <p:spPr>
            <a:xfrm>
              <a:off x="1664224" y="969591"/>
              <a:ext cx="97176" cy="27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2" y="0"/>
                  </a:moveTo>
                  <a:lnTo>
                    <a:pt x="0" y="21600"/>
                  </a:lnTo>
                  <a:lnTo>
                    <a:pt x="18722" y="8832"/>
                  </a:lnTo>
                  <a:lnTo>
                    <a:pt x="15613" y="7247"/>
                  </a:lnTo>
                  <a:lnTo>
                    <a:pt x="21600" y="5580"/>
                  </a:lnTo>
                  <a:lnTo>
                    <a:pt x="17577" y="773"/>
                  </a:lnTo>
                  <a:cubicBezTo>
                    <a:pt x="17577" y="773"/>
                    <a:pt x="12902" y="0"/>
                    <a:pt x="12902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7" name="Shape 15337"/>
            <p:cNvSpPr/>
            <p:nvPr/>
          </p:nvSpPr>
          <p:spPr>
            <a:xfrm>
              <a:off x="1664224" y="969591"/>
              <a:ext cx="57336" cy="8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8" y="0"/>
                  </a:moveTo>
                  <a:lnTo>
                    <a:pt x="0" y="9275"/>
                  </a:lnTo>
                  <a:lnTo>
                    <a:pt x="9791" y="21600"/>
                  </a:lnTo>
                  <a:lnTo>
                    <a:pt x="21600" y="3373"/>
                  </a:lnTo>
                  <a:cubicBezTo>
                    <a:pt x="21600" y="3373"/>
                    <a:pt x="13638" y="0"/>
                    <a:pt x="136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8" name="Shape 15338"/>
            <p:cNvSpPr/>
            <p:nvPr/>
          </p:nvSpPr>
          <p:spPr>
            <a:xfrm>
              <a:off x="1649752" y="1056420"/>
              <a:ext cx="30238" cy="2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0" h="21600" extrusionOk="0">
                  <a:moveTo>
                    <a:pt x="2404" y="0"/>
                  </a:moveTo>
                  <a:lnTo>
                    <a:pt x="17336" y="0"/>
                  </a:lnTo>
                  <a:cubicBezTo>
                    <a:pt x="20670" y="7911"/>
                    <a:pt x="20410" y="14836"/>
                    <a:pt x="17336" y="21600"/>
                  </a:cubicBezTo>
                  <a:lnTo>
                    <a:pt x="2404" y="21600"/>
                  </a:lnTo>
                  <a:cubicBezTo>
                    <a:pt x="-669" y="14836"/>
                    <a:pt x="-930" y="7911"/>
                    <a:pt x="2404" y="0"/>
                  </a:cubicBezTo>
                  <a:close/>
                </a:path>
              </a:pathLst>
            </a:custGeom>
            <a:solidFill>
              <a:srgbClr val="FEBD2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39" name="Shape 15339"/>
            <p:cNvSpPr/>
            <p:nvPr/>
          </p:nvSpPr>
          <p:spPr>
            <a:xfrm>
              <a:off x="1664224" y="1244550"/>
              <a:ext cx="9312" cy="7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0" y="21594"/>
                  </a:moveTo>
                  <a:cubicBezTo>
                    <a:pt x="1399" y="16157"/>
                    <a:pt x="4880" y="9693"/>
                    <a:pt x="10495" y="0"/>
                  </a:cubicBezTo>
                  <a:cubicBezTo>
                    <a:pt x="16142" y="9695"/>
                    <a:pt x="19885" y="16161"/>
                    <a:pt x="21600" y="21594"/>
                  </a:cubicBezTo>
                  <a:cubicBezTo>
                    <a:pt x="14397" y="21600"/>
                    <a:pt x="7197" y="21600"/>
                    <a:pt x="0" y="21594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0" name="Shape 15340"/>
            <p:cNvSpPr/>
            <p:nvPr/>
          </p:nvSpPr>
          <p:spPr>
            <a:xfrm>
              <a:off x="1591866" y="969591"/>
              <a:ext cx="157343" cy="28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9"/>
                  </a:moveTo>
                  <a:lnTo>
                    <a:pt x="1205" y="7880"/>
                  </a:lnTo>
                  <a:lnTo>
                    <a:pt x="10868" y="21600"/>
                  </a:lnTo>
                  <a:lnTo>
                    <a:pt x="20395" y="7880"/>
                  </a:lnTo>
                  <a:lnTo>
                    <a:pt x="21600" y="1659"/>
                  </a:lnTo>
                  <a:lnTo>
                    <a:pt x="16991" y="0"/>
                  </a:lnTo>
                  <a:lnTo>
                    <a:pt x="4611" y="0"/>
                  </a:lnTo>
                  <a:cubicBezTo>
                    <a:pt x="4611" y="0"/>
                    <a:pt x="0" y="1659"/>
                    <a:pt x="0" y="16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1" name="Shape 15341"/>
            <p:cNvSpPr/>
            <p:nvPr/>
          </p:nvSpPr>
          <p:spPr>
            <a:xfrm>
              <a:off x="1620809" y="940648"/>
              <a:ext cx="89398" cy="7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2" name="Shape 15342"/>
            <p:cNvSpPr/>
            <p:nvPr/>
          </p:nvSpPr>
          <p:spPr>
            <a:xfrm>
              <a:off x="1562923" y="709104"/>
              <a:ext cx="215636" cy="26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extrusionOk="0">
                  <a:moveTo>
                    <a:pt x="10656" y="21600"/>
                  </a:moveTo>
                  <a:cubicBezTo>
                    <a:pt x="14126" y="21600"/>
                    <a:pt x="17338" y="18359"/>
                    <a:pt x="19032" y="14388"/>
                  </a:cubicBezTo>
                  <a:cubicBezTo>
                    <a:pt x="19131" y="14472"/>
                    <a:pt x="19242" y="14525"/>
                    <a:pt x="19366" y="14540"/>
                  </a:cubicBezTo>
                  <a:cubicBezTo>
                    <a:pt x="20056" y="14634"/>
                    <a:pt x="20847" y="13575"/>
                    <a:pt x="21133" y="12175"/>
                  </a:cubicBezTo>
                  <a:cubicBezTo>
                    <a:pt x="21417" y="10773"/>
                    <a:pt x="21089" y="9562"/>
                    <a:pt x="20398" y="9469"/>
                  </a:cubicBezTo>
                  <a:cubicBezTo>
                    <a:pt x="20349" y="9462"/>
                    <a:pt x="20300" y="9461"/>
                    <a:pt x="20250" y="9465"/>
                  </a:cubicBezTo>
                  <a:cubicBezTo>
                    <a:pt x="20588" y="4545"/>
                    <a:pt x="18092" y="0"/>
                    <a:pt x="10656" y="0"/>
                  </a:cubicBezTo>
                  <a:cubicBezTo>
                    <a:pt x="3214" y="0"/>
                    <a:pt x="720" y="4552"/>
                    <a:pt x="1063" y="9477"/>
                  </a:cubicBezTo>
                  <a:cubicBezTo>
                    <a:pt x="987" y="9462"/>
                    <a:pt x="912" y="9459"/>
                    <a:pt x="837" y="9469"/>
                  </a:cubicBezTo>
                  <a:cubicBezTo>
                    <a:pt x="147" y="9562"/>
                    <a:pt x="-183" y="10773"/>
                    <a:pt x="102" y="12175"/>
                  </a:cubicBezTo>
                  <a:cubicBezTo>
                    <a:pt x="387" y="13575"/>
                    <a:pt x="1178" y="14634"/>
                    <a:pt x="1868" y="14540"/>
                  </a:cubicBezTo>
                  <a:cubicBezTo>
                    <a:pt x="2016" y="14520"/>
                    <a:pt x="2146" y="14450"/>
                    <a:pt x="2258" y="14338"/>
                  </a:cubicBezTo>
                  <a:cubicBezTo>
                    <a:pt x="3946" y="18332"/>
                    <a:pt x="7171" y="21600"/>
                    <a:pt x="10656" y="2160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3" name="Shape 15343"/>
            <p:cNvSpPr/>
            <p:nvPr/>
          </p:nvSpPr>
          <p:spPr>
            <a:xfrm>
              <a:off x="1577395" y="709104"/>
              <a:ext cx="195484" cy="1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327" extrusionOk="0">
                  <a:moveTo>
                    <a:pt x="20894" y="17125"/>
                  </a:moveTo>
                  <a:cubicBezTo>
                    <a:pt x="21261" y="8223"/>
                    <a:pt x="18546" y="0"/>
                    <a:pt x="10464" y="0"/>
                  </a:cubicBezTo>
                  <a:cubicBezTo>
                    <a:pt x="2374" y="0"/>
                    <a:pt x="-339" y="8236"/>
                    <a:pt x="33" y="17147"/>
                  </a:cubicBezTo>
                  <a:cubicBezTo>
                    <a:pt x="688" y="17368"/>
                    <a:pt x="1370" y="18997"/>
                    <a:pt x="1671" y="21117"/>
                  </a:cubicBezTo>
                  <a:cubicBezTo>
                    <a:pt x="2198" y="21600"/>
                    <a:pt x="2581" y="21319"/>
                    <a:pt x="2581" y="19523"/>
                  </a:cubicBezTo>
                  <a:cubicBezTo>
                    <a:pt x="2581" y="14224"/>
                    <a:pt x="3061" y="9531"/>
                    <a:pt x="5621" y="8410"/>
                  </a:cubicBezTo>
                  <a:cubicBezTo>
                    <a:pt x="8056" y="7345"/>
                    <a:pt x="8590" y="9683"/>
                    <a:pt x="10449" y="9683"/>
                  </a:cubicBezTo>
                  <a:cubicBezTo>
                    <a:pt x="12307" y="9683"/>
                    <a:pt x="12893" y="7480"/>
                    <a:pt x="15278" y="8410"/>
                  </a:cubicBezTo>
                  <a:cubicBezTo>
                    <a:pt x="17752" y="9377"/>
                    <a:pt x="18318" y="14224"/>
                    <a:pt x="18318" y="19523"/>
                  </a:cubicBezTo>
                  <a:cubicBezTo>
                    <a:pt x="18318" y="21246"/>
                    <a:pt x="18670" y="21575"/>
                    <a:pt x="19163" y="21173"/>
                  </a:cubicBezTo>
                  <a:cubicBezTo>
                    <a:pt x="19472" y="18934"/>
                    <a:pt x="20208" y="17229"/>
                    <a:pt x="20894" y="17125"/>
                  </a:cubicBezTo>
                  <a:close/>
                </a:path>
              </a:pathLst>
            </a:custGeom>
            <a:solidFill>
              <a:srgbClr val="82603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4" name="Shape 15344"/>
            <p:cNvSpPr/>
            <p:nvPr/>
          </p:nvSpPr>
          <p:spPr>
            <a:xfrm>
              <a:off x="1649752" y="998534"/>
              <a:ext cx="32849" cy="5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5" y="21600"/>
                  </a:moveTo>
                  <a:lnTo>
                    <a:pt x="21600" y="17170"/>
                  </a:lnTo>
                  <a:lnTo>
                    <a:pt x="10715" y="0"/>
                  </a:lnTo>
                  <a:lnTo>
                    <a:pt x="0" y="16893"/>
                  </a:lnTo>
                  <a:lnTo>
                    <a:pt x="3424" y="21600"/>
                  </a:lnTo>
                  <a:cubicBezTo>
                    <a:pt x="8404" y="21600"/>
                    <a:pt x="13398" y="21600"/>
                    <a:pt x="18385" y="21600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5" name="Shape 15345"/>
            <p:cNvSpPr/>
            <p:nvPr/>
          </p:nvSpPr>
          <p:spPr>
            <a:xfrm>
              <a:off x="1606338" y="969591"/>
              <a:ext cx="66125" cy="10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1" y="0"/>
                  </a:moveTo>
                  <a:lnTo>
                    <a:pt x="21600" y="7812"/>
                  </a:lnTo>
                  <a:lnTo>
                    <a:pt x="13329" y="21600"/>
                  </a:lnTo>
                  <a:lnTo>
                    <a:pt x="0" y="2843"/>
                  </a:lnTo>
                  <a:cubicBezTo>
                    <a:pt x="0" y="2843"/>
                    <a:pt x="6871" y="0"/>
                    <a:pt x="6871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6" name="Shape 15346"/>
            <p:cNvSpPr/>
            <p:nvPr/>
          </p:nvSpPr>
          <p:spPr>
            <a:xfrm>
              <a:off x="1562923" y="984063"/>
              <a:ext cx="107114" cy="26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65" y="0"/>
                  </a:moveTo>
                  <a:lnTo>
                    <a:pt x="21600" y="21600"/>
                  </a:lnTo>
                  <a:lnTo>
                    <a:pt x="2882" y="9685"/>
                  </a:lnTo>
                  <a:lnTo>
                    <a:pt x="5340" y="7606"/>
                  </a:lnTo>
                  <a:lnTo>
                    <a:pt x="0" y="5905"/>
                  </a:lnTo>
                  <a:lnTo>
                    <a:pt x="5734" y="615"/>
                  </a:lnTo>
                  <a:cubicBezTo>
                    <a:pt x="5734" y="615"/>
                    <a:pt x="8265" y="0"/>
                    <a:pt x="8265" y="0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7" name="Shape 15347"/>
            <p:cNvSpPr/>
            <p:nvPr/>
          </p:nvSpPr>
          <p:spPr>
            <a:xfrm>
              <a:off x="1664224" y="969591"/>
              <a:ext cx="66123" cy="10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7812"/>
                  </a:lnTo>
                  <a:lnTo>
                    <a:pt x="8267" y="21600"/>
                  </a:lnTo>
                  <a:lnTo>
                    <a:pt x="21600" y="2843"/>
                  </a:lnTo>
                  <a:cubicBezTo>
                    <a:pt x="21600" y="2843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8" name="Shape 15348"/>
            <p:cNvSpPr/>
            <p:nvPr/>
          </p:nvSpPr>
          <p:spPr>
            <a:xfrm>
              <a:off x="1649752" y="1070892"/>
              <a:ext cx="46081" cy="16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16063" y="0"/>
                  </a:lnTo>
                  <a:lnTo>
                    <a:pt x="21600" y="14640"/>
                  </a:lnTo>
                  <a:lnTo>
                    <a:pt x="10595" y="21600"/>
                  </a:lnTo>
                  <a:lnTo>
                    <a:pt x="0" y="14640"/>
                  </a:lnTo>
                  <a:cubicBezTo>
                    <a:pt x="0" y="14640"/>
                    <a:pt x="5398" y="0"/>
                    <a:pt x="5398" y="0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49" name="Shape 15349"/>
            <p:cNvSpPr/>
            <p:nvPr/>
          </p:nvSpPr>
          <p:spPr>
            <a:xfrm>
              <a:off x="1591866" y="738047"/>
              <a:ext cx="152300" cy="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3" h="14767" extrusionOk="0">
                  <a:moveTo>
                    <a:pt x="19013" y="1912"/>
                  </a:moveTo>
                  <a:cubicBezTo>
                    <a:pt x="17795" y="5127"/>
                    <a:pt x="5535" y="14339"/>
                    <a:pt x="1475" y="14761"/>
                  </a:cubicBezTo>
                  <a:cubicBezTo>
                    <a:pt x="-2587" y="15183"/>
                    <a:pt x="1260" y="-6417"/>
                    <a:pt x="19013" y="1912"/>
                  </a:cubicBezTo>
                  <a:close/>
                </a:path>
              </a:pathLst>
            </a:custGeom>
            <a:solidFill>
              <a:srgbClr val="82603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0" name="Shape 15350"/>
            <p:cNvSpPr/>
            <p:nvPr/>
          </p:nvSpPr>
          <p:spPr>
            <a:xfrm>
              <a:off x="1693167" y="738047"/>
              <a:ext cx="65645" cy="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4" h="14767" extrusionOk="0">
                  <a:moveTo>
                    <a:pt x="0" y="1912"/>
                  </a:moveTo>
                  <a:cubicBezTo>
                    <a:pt x="1218" y="5127"/>
                    <a:pt x="13479" y="14339"/>
                    <a:pt x="17540" y="14761"/>
                  </a:cubicBezTo>
                  <a:cubicBezTo>
                    <a:pt x="21600" y="15183"/>
                    <a:pt x="17753" y="-6417"/>
                    <a:pt x="0" y="1912"/>
                  </a:cubicBezTo>
                  <a:close/>
                </a:path>
              </a:pathLst>
            </a:custGeom>
            <a:solidFill>
              <a:srgbClr val="82603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1" name="Shape 15351"/>
            <p:cNvSpPr/>
            <p:nvPr/>
          </p:nvSpPr>
          <p:spPr>
            <a:xfrm>
              <a:off x="1606338" y="969591"/>
              <a:ext cx="66125" cy="8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1" y="0"/>
                  </a:moveTo>
                  <a:lnTo>
                    <a:pt x="21600" y="9274"/>
                  </a:lnTo>
                  <a:lnTo>
                    <a:pt x="13151" y="21600"/>
                  </a:lnTo>
                  <a:lnTo>
                    <a:pt x="0" y="3376"/>
                  </a:lnTo>
                  <a:cubicBezTo>
                    <a:pt x="0" y="3376"/>
                    <a:pt x="6871" y="0"/>
                    <a:pt x="68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2" name="Shape 15352"/>
            <p:cNvSpPr/>
            <p:nvPr/>
          </p:nvSpPr>
          <p:spPr>
            <a:xfrm>
              <a:off x="1577395" y="984063"/>
              <a:ext cx="96708" cy="26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1" y="0"/>
                  </a:moveTo>
                  <a:lnTo>
                    <a:pt x="21600" y="21600"/>
                  </a:lnTo>
                  <a:lnTo>
                    <a:pt x="2885" y="8736"/>
                  </a:lnTo>
                  <a:lnTo>
                    <a:pt x="5988" y="7138"/>
                  </a:lnTo>
                  <a:lnTo>
                    <a:pt x="0" y="5459"/>
                  </a:lnTo>
                  <a:lnTo>
                    <a:pt x="4027" y="615"/>
                  </a:lnTo>
                  <a:cubicBezTo>
                    <a:pt x="4027" y="615"/>
                    <a:pt x="6831" y="0"/>
                    <a:pt x="6831" y="0"/>
                  </a:cubicBezTo>
                  <a:close/>
                </a:path>
              </a:pathLst>
            </a:custGeom>
            <a:solidFill>
              <a:srgbClr val="7C93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3" name="Shape 15353"/>
            <p:cNvSpPr/>
            <p:nvPr/>
          </p:nvSpPr>
          <p:spPr>
            <a:xfrm>
              <a:off x="1664224" y="984063"/>
              <a:ext cx="107100" cy="26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6" y="0"/>
                  </a:moveTo>
                  <a:lnTo>
                    <a:pt x="0" y="21600"/>
                  </a:lnTo>
                  <a:lnTo>
                    <a:pt x="18717" y="9685"/>
                  </a:lnTo>
                  <a:lnTo>
                    <a:pt x="16259" y="7606"/>
                  </a:lnTo>
                  <a:lnTo>
                    <a:pt x="21600" y="5905"/>
                  </a:lnTo>
                  <a:lnTo>
                    <a:pt x="15865" y="615"/>
                  </a:lnTo>
                  <a:cubicBezTo>
                    <a:pt x="15865" y="615"/>
                    <a:pt x="13336" y="0"/>
                    <a:pt x="13336" y="0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4" name="Shape 15354"/>
            <p:cNvSpPr/>
            <p:nvPr/>
          </p:nvSpPr>
          <p:spPr>
            <a:xfrm>
              <a:off x="1664224" y="984063"/>
              <a:ext cx="96684" cy="26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72" y="0"/>
                  </a:moveTo>
                  <a:lnTo>
                    <a:pt x="0" y="21600"/>
                  </a:lnTo>
                  <a:lnTo>
                    <a:pt x="18720" y="8736"/>
                  </a:lnTo>
                  <a:lnTo>
                    <a:pt x="15613" y="7138"/>
                  </a:lnTo>
                  <a:lnTo>
                    <a:pt x="21600" y="5459"/>
                  </a:lnTo>
                  <a:lnTo>
                    <a:pt x="17574" y="615"/>
                  </a:lnTo>
                  <a:cubicBezTo>
                    <a:pt x="17574" y="615"/>
                    <a:pt x="14772" y="0"/>
                    <a:pt x="14772" y="0"/>
                  </a:cubicBezTo>
                  <a:close/>
                </a:path>
              </a:pathLst>
            </a:custGeom>
            <a:solidFill>
              <a:srgbClr val="7C93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5" name="Shape 15355"/>
            <p:cNvSpPr/>
            <p:nvPr/>
          </p:nvSpPr>
          <p:spPr>
            <a:xfrm>
              <a:off x="1664224" y="969591"/>
              <a:ext cx="66123" cy="8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0" y="0"/>
                  </a:moveTo>
                  <a:lnTo>
                    <a:pt x="0" y="9274"/>
                  </a:lnTo>
                  <a:lnTo>
                    <a:pt x="8449" y="21600"/>
                  </a:lnTo>
                  <a:lnTo>
                    <a:pt x="21600" y="3376"/>
                  </a:lnTo>
                  <a:cubicBezTo>
                    <a:pt x="21600" y="3376"/>
                    <a:pt x="14730" y="0"/>
                    <a:pt x="147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6" name="Shape 15356"/>
            <p:cNvSpPr/>
            <p:nvPr/>
          </p:nvSpPr>
          <p:spPr>
            <a:xfrm>
              <a:off x="1649752" y="1056420"/>
              <a:ext cx="30088" cy="2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7" h="21600" extrusionOk="0">
                  <a:moveTo>
                    <a:pt x="2408" y="0"/>
                  </a:moveTo>
                  <a:lnTo>
                    <a:pt x="17333" y="0"/>
                  </a:lnTo>
                  <a:cubicBezTo>
                    <a:pt x="20667" y="7918"/>
                    <a:pt x="20407" y="14836"/>
                    <a:pt x="17333" y="21600"/>
                  </a:cubicBezTo>
                  <a:lnTo>
                    <a:pt x="2408" y="21600"/>
                  </a:lnTo>
                  <a:cubicBezTo>
                    <a:pt x="-671" y="14836"/>
                    <a:pt x="-933" y="7918"/>
                    <a:pt x="2408" y="0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7" name="Shape 15357"/>
            <p:cNvSpPr/>
            <p:nvPr/>
          </p:nvSpPr>
          <p:spPr>
            <a:xfrm>
              <a:off x="1664224" y="1244550"/>
              <a:ext cx="11724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0" h="21599" extrusionOk="0">
                  <a:moveTo>
                    <a:pt x="413" y="21594"/>
                  </a:moveTo>
                  <a:cubicBezTo>
                    <a:pt x="6208" y="21600"/>
                    <a:pt x="12000" y="21600"/>
                    <a:pt x="17793" y="21597"/>
                  </a:cubicBezTo>
                  <a:cubicBezTo>
                    <a:pt x="19912" y="16339"/>
                    <a:pt x="13499" y="2318"/>
                    <a:pt x="9103" y="0"/>
                  </a:cubicBezTo>
                  <a:cubicBezTo>
                    <a:pt x="4689" y="1855"/>
                    <a:pt x="-1688" y="16056"/>
                    <a:pt x="413" y="21594"/>
                  </a:cubicBezTo>
                  <a:close/>
                </a:path>
              </a:pathLst>
            </a:custGeom>
            <a:solidFill>
              <a:srgbClr val="6075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8" name="Shape 15358"/>
            <p:cNvSpPr/>
            <p:nvPr/>
          </p:nvSpPr>
          <p:spPr>
            <a:xfrm>
              <a:off x="1128778" y="1447151"/>
              <a:ext cx="496498" cy="17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59" name="Shape 15359"/>
            <p:cNvSpPr/>
            <p:nvPr/>
          </p:nvSpPr>
          <p:spPr>
            <a:xfrm>
              <a:off x="1259021" y="1432680"/>
              <a:ext cx="324363" cy="68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0466" extrusionOk="0">
                  <a:moveTo>
                    <a:pt x="18" y="1212"/>
                  </a:moveTo>
                  <a:cubicBezTo>
                    <a:pt x="6370" y="517"/>
                    <a:pt x="15219" y="-1134"/>
                    <a:pt x="16374" y="1224"/>
                  </a:cubicBezTo>
                  <a:cubicBezTo>
                    <a:pt x="17747" y="4029"/>
                    <a:pt x="19440" y="10676"/>
                    <a:pt x="21216" y="17133"/>
                  </a:cubicBezTo>
                  <a:cubicBezTo>
                    <a:pt x="21599" y="18525"/>
                    <a:pt x="17710" y="19247"/>
                    <a:pt x="16743" y="19381"/>
                  </a:cubicBezTo>
                  <a:cubicBezTo>
                    <a:pt x="12416" y="19982"/>
                    <a:pt x="8699" y="20169"/>
                    <a:pt x="3908" y="20466"/>
                  </a:cubicBezTo>
                  <a:lnTo>
                    <a:pt x="0" y="1224"/>
                  </a:lnTo>
                  <a:cubicBezTo>
                    <a:pt x="-1" y="1219"/>
                    <a:pt x="10" y="1213"/>
                    <a:pt x="18" y="1212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0" name="Shape 15360"/>
            <p:cNvSpPr/>
            <p:nvPr/>
          </p:nvSpPr>
          <p:spPr>
            <a:xfrm>
              <a:off x="636746" y="1432680"/>
              <a:ext cx="314885" cy="69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237" extrusionOk="0">
                  <a:moveTo>
                    <a:pt x="21171" y="1488"/>
                  </a:moveTo>
                  <a:cubicBezTo>
                    <a:pt x="12925" y="632"/>
                    <a:pt x="6373" y="-1363"/>
                    <a:pt x="4934" y="1453"/>
                  </a:cubicBezTo>
                  <a:cubicBezTo>
                    <a:pt x="3428" y="4402"/>
                    <a:pt x="1778" y="10862"/>
                    <a:pt x="37" y="16895"/>
                  </a:cubicBezTo>
                  <a:cubicBezTo>
                    <a:pt x="-410" y="18441"/>
                    <a:pt x="3290" y="19105"/>
                    <a:pt x="4489" y="19240"/>
                  </a:cubicBezTo>
                  <a:cubicBezTo>
                    <a:pt x="8757" y="19722"/>
                    <a:pt x="12437" y="19959"/>
                    <a:pt x="17173" y="20237"/>
                  </a:cubicBezTo>
                  <a:lnTo>
                    <a:pt x="21188" y="1500"/>
                  </a:lnTo>
                  <a:cubicBezTo>
                    <a:pt x="21190" y="1494"/>
                    <a:pt x="21176" y="1488"/>
                    <a:pt x="21171" y="1488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1" name="Shape 15361"/>
            <p:cNvSpPr/>
            <p:nvPr/>
          </p:nvSpPr>
          <p:spPr>
            <a:xfrm>
              <a:off x="853819" y="2112841"/>
              <a:ext cx="488006" cy="2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11" extrusionOk="0">
                  <a:moveTo>
                    <a:pt x="141" y="0"/>
                  </a:moveTo>
                  <a:lnTo>
                    <a:pt x="0" y="6024"/>
                  </a:lnTo>
                  <a:cubicBezTo>
                    <a:pt x="6681" y="21336"/>
                    <a:pt x="14899" y="21600"/>
                    <a:pt x="21600" y="6826"/>
                  </a:cubicBezTo>
                  <a:cubicBezTo>
                    <a:pt x="21538" y="4374"/>
                    <a:pt x="21478" y="2096"/>
                    <a:pt x="21419" y="0"/>
                  </a:cubicBezTo>
                  <a:cubicBezTo>
                    <a:pt x="21419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2" name="Shape 15362"/>
            <p:cNvSpPr/>
            <p:nvPr/>
          </p:nvSpPr>
          <p:spPr>
            <a:xfrm>
              <a:off x="1027477" y="1259021"/>
              <a:ext cx="158842" cy="16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3" name="Shape 15363"/>
            <p:cNvSpPr/>
            <p:nvPr/>
          </p:nvSpPr>
          <p:spPr>
            <a:xfrm>
              <a:off x="709104" y="1345850"/>
              <a:ext cx="782972" cy="78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extrusionOk="0">
                  <a:moveTo>
                    <a:pt x="2349" y="20745"/>
                  </a:moveTo>
                  <a:cubicBezTo>
                    <a:pt x="3273" y="18102"/>
                    <a:pt x="1165" y="5726"/>
                    <a:pt x="0" y="3450"/>
                  </a:cubicBezTo>
                  <a:cubicBezTo>
                    <a:pt x="662" y="1114"/>
                    <a:pt x="6695" y="1350"/>
                    <a:pt x="8337" y="22"/>
                  </a:cubicBezTo>
                  <a:cubicBezTo>
                    <a:pt x="8691" y="332"/>
                    <a:pt x="12438" y="314"/>
                    <a:pt x="12797" y="0"/>
                  </a:cubicBezTo>
                  <a:cubicBezTo>
                    <a:pt x="14012" y="982"/>
                    <a:pt x="20511" y="995"/>
                    <a:pt x="21600" y="3332"/>
                  </a:cubicBezTo>
                  <a:cubicBezTo>
                    <a:pt x="20361" y="5939"/>
                    <a:pt x="18088" y="18355"/>
                    <a:pt x="19072" y="20734"/>
                  </a:cubicBezTo>
                  <a:cubicBezTo>
                    <a:pt x="14926" y="21543"/>
                    <a:pt x="6615" y="21600"/>
                    <a:pt x="2349" y="20745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4" name="Shape 15364"/>
            <p:cNvSpPr/>
            <p:nvPr/>
          </p:nvSpPr>
          <p:spPr>
            <a:xfrm>
              <a:off x="998534" y="1259021"/>
              <a:ext cx="200931" cy="12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55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827"/>
                  </a:lnTo>
                  <a:cubicBezTo>
                    <a:pt x="14493" y="21600"/>
                    <a:pt x="3472" y="19692"/>
                    <a:pt x="0" y="17066"/>
                  </a:cubicBezTo>
                  <a:cubicBezTo>
                    <a:pt x="0" y="170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5" name="Shape 15365"/>
            <p:cNvSpPr/>
            <p:nvPr/>
          </p:nvSpPr>
          <p:spPr>
            <a:xfrm>
              <a:off x="1172192" y="897233"/>
              <a:ext cx="225058" cy="25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4" y="0"/>
                  </a:moveTo>
                  <a:cubicBezTo>
                    <a:pt x="15997" y="0"/>
                    <a:pt x="19354" y="1490"/>
                    <a:pt x="21600" y="3835"/>
                  </a:cubicBezTo>
                  <a:lnTo>
                    <a:pt x="21600" y="17765"/>
                  </a:lnTo>
                  <a:cubicBezTo>
                    <a:pt x="19354" y="20110"/>
                    <a:pt x="15997" y="21600"/>
                    <a:pt x="12244" y="21600"/>
                  </a:cubicBezTo>
                  <a:cubicBezTo>
                    <a:pt x="5481" y="21600"/>
                    <a:pt x="0" y="16764"/>
                    <a:pt x="0" y="10800"/>
                  </a:cubicBezTo>
                  <a:cubicBezTo>
                    <a:pt x="0" y="4835"/>
                    <a:pt x="5481" y="0"/>
                    <a:pt x="12244" y="0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6" name="Shape 15366"/>
            <p:cNvSpPr/>
            <p:nvPr/>
          </p:nvSpPr>
          <p:spPr>
            <a:xfrm>
              <a:off x="824876" y="897233"/>
              <a:ext cx="225058" cy="25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56" y="0"/>
                  </a:moveTo>
                  <a:cubicBezTo>
                    <a:pt x="16118" y="0"/>
                    <a:pt x="21600" y="4835"/>
                    <a:pt x="21600" y="10800"/>
                  </a:cubicBezTo>
                  <a:cubicBezTo>
                    <a:pt x="21600" y="16764"/>
                    <a:pt x="16118" y="21600"/>
                    <a:pt x="9356" y="21600"/>
                  </a:cubicBezTo>
                  <a:cubicBezTo>
                    <a:pt x="5603" y="21600"/>
                    <a:pt x="2246" y="20110"/>
                    <a:pt x="0" y="17765"/>
                  </a:cubicBezTo>
                  <a:lnTo>
                    <a:pt x="0" y="3835"/>
                  </a:lnTo>
                  <a:cubicBezTo>
                    <a:pt x="2246" y="1490"/>
                    <a:pt x="5603" y="0"/>
                    <a:pt x="9356" y="0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7" name="Shape 15367"/>
            <p:cNvSpPr/>
            <p:nvPr/>
          </p:nvSpPr>
          <p:spPr>
            <a:xfrm>
              <a:off x="839347" y="680161"/>
              <a:ext cx="534223" cy="28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" y="20146"/>
                  </a:moveTo>
                  <a:cubicBezTo>
                    <a:pt x="1560" y="20949"/>
                    <a:pt x="1211" y="21600"/>
                    <a:pt x="780" y="21600"/>
                  </a:cubicBezTo>
                  <a:cubicBezTo>
                    <a:pt x="349" y="21600"/>
                    <a:pt x="0" y="20949"/>
                    <a:pt x="0" y="20146"/>
                  </a:cubicBezTo>
                  <a:cubicBezTo>
                    <a:pt x="0" y="14604"/>
                    <a:pt x="1215" y="9567"/>
                    <a:pt x="3172" y="5916"/>
                  </a:cubicBezTo>
                  <a:cubicBezTo>
                    <a:pt x="5129" y="2266"/>
                    <a:pt x="7829" y="0"/>
                    <a:pt x="10800" y="0"/>
                  </a:cubicBezTo>
                  <a:cubicBezTo>
                    <a:pt x="13771" y="0"/>
                    <a:pt x="16471" y="2266"/>
                    <a:pt x="18428" y="5916"/>
                  </a:cubicBezTo>
                  <a:cubicBezTo>
                    <a:pt x="20385" y="9567"/>
                    <a:pt x="21600" y="14605"/>
                    <a:pt x="21600" y="20146"/>
                  </a:cubicBezTo>
                  <a:cubicBezTo>
                    <a:pt x="21600" y="20949"/>
                    <a:pt x="21251" y="21600"/>
                    <a:pt x="20820" y="21600"/>
                  </a:cubicBezTo>
                  <a:cubicBezTo>
                    <a:pt x="20390" y="21600"/>
                    <a:pt x="20040" y="20949"/>
                    <a:pt x="20040" y="20146"/>
                  </a:cubicBezTo>
                  <a:cubicBezTo>
                    <a:pt x="20040" y="15407"/>
                    <a:pt x="19000" y="11098"/>
                    <a:pt x="17325" y="7973"/>
                  </a:cubicBezTo>
                  <a:cubicBezTo>
                    <a:pt x="15650" y="4849"/>
                    <a:pt x="13340" y="2909"/>
                    <a:pt x="10800" y="2909"/>
                  </a:cubicBezTo>
                  <a:cubicBezTo>
                    <a:pt x="8260" y="2909"/>
                    <a:pt x="5950" y="4849"/>
                    <a:pt x="4275" y="7973"/>
                  </a:cubicBezTo>
                  <a:cubicBezTo>
                    <a:pt x="2600" y="11098"/>
                    <a:pt x="1560" y="15407"/>
                    <a:pt x="1560" y="20146"/>
                  </a:cubicBezTo>
                  <a:close/>
                </a:path>
              </a:pathLst>
            </a:custGeom>
            <a:solidFill>
              <a:srgbClr val="A4C6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8" name="Shape 15368"/>
            <p:cNvSpPr/>
            <p:nvPr/>
          </p:nvSpPr>
          <p:spPr>
            <a:xfrm>
              <a:off x="882762" y="752518"/>
              <a:ext cx="461464" cy="59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6" h="20746" extrusionOk="0">
                  <a:moveTo>
                    <a:pt x="7730" y="20746"/>
                  </a:moveTo>
                  <a:cubicBezTo>
                    <a:pt x="14273" y="20746"/>
                    <a:pt x="18129" y="8408"/>
                    <a:pt x="13599" y="2588"/>
                  </a:cubicBezTo>
                  <a:cubicBezTo>
                    <a:pt x="11412" y="-223"/>
                    <a:pt x="5999" y="-854"/>
                    <a:pt x="4266" y="1236"/>
                  </a:cubicBezTo>
                  <a:cubicBezTo>
                    <a:pt x="-3471" y="3797"/>
                    <a:pt x="304" y="20746"/>
                    <a:pt x="7730" y="207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69" name="Shape 15369"/>
            <p:cNvSpPr/>
            <p:nvPr/>
          </p:nvSpPr>
          <p:spPr>
            <a:xfrm>
              <a:off x="940648" y="1345850"/>
              <a:ext cx="338195" cy="8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5" extrusionOk="0">
                  <a:moveTo>
                    <a:pt x="18639" y="249"/>
                  </a:moveTo>
                  <a:cubicBezTo>
                    <a:pt x="19879" y="2698"/>
                    <a:pt x="21600" y="6023"/>
                    <a:pt x="21600" y="6023"/>
                  </a:cubicBezTo>
                  <a:cubicBezTo>
                    <a:pt x="16511" y="21600"/>
                    <a:pt x="3717" y="16733"/>
                    <a:pt x="0" y="6763"/>
                  </a:cubicBezTo>
                  <a:lnTo>
                    <a:pt x="3036" y="0"/>
                  </a:lnTo>
                  <a:cubicBezTo>
                    <a:pt x="6066" y="5641"/>
                    <a:pt x="12700" y="12340"/>
                    <a:pt x="18639" y="249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0" name="Shape 15370"/>
            <p:cNvSpPr/>
            <p:nvPr/>
          </p:nvSpPr>
          <p:spPr>
            <a:xfrm>
              <a:off x="984063" y="1331379"/>
              <a:ext cx="244304" cy="5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40" extrusionOk="0">
                  <a:moveTo>
                    <a:pt x="1789" y="0"/>
                  </a:moveTo>
                  <a:cubicBezTo>
                    <a:pt x="4568" y="10049"/>
                    <a:pt x="17711" y="9983"/>
                    <a:pt x="19926" y="944"/>
                  </a:cubicBezTo>
                  <a:cubicBezTo>
                    <a:pt x="20099" y="1373"/>
                    <a:pt x="20772" y="2761"/>
                    <a:pt x="21600" y="4439"/>
                  </a:cubicBezTo>
                  <a:cubicBezTo>
                    <a:pt x="13377" y="21600"/>
                    <a:pt x="4195" y="12092"/>
                    <a:pt x="0" y="4086"/>
                  </a:cubicBezTo>
                  <a:cubicBezTo>
                    <a:pt x="0" y="4086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1" name="Shape 15371"/>
            <p:cNvSpPr/>
            <p:nvPr/>
          </p:nvSpPr>
          <p:spPr>
            <a:xfrm>
              <a:off x="926176" y="101300"/>
              <a:ext cx="774274" cy="71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3878"/>
                    <a:pt x="21600" y="8661"/>
                  </a:cubicBezTo>
                  <a:cubicBezTo>
                    <a:pt x="21600" y="12367"/>
                    <a:pt x="18698" y="15529"/>
                    <a:pt x="14617" y="16765"/>
                  </a:cubicBezTo>
                  <a:lnTo>
                    <a:pt x="15853" y="21600"/>
                  </a:lnTo>
                  <a:lnTo>
                    <a:pt x="12223" y="17248"/>
                  </a:lnTo>
                  <a:cubicBezTo>
                    <a:pt x="11758" y="17297"/>
                    <a:pt x="11282" y="17323"/>
                    <a:pt x="10800" y="17323"/>
                  </a:cubicBezTo>
                  <a:cubicBezTo>
                    <a:pt x="4835" y="17323"/>
                    <a:pt x="0" y="13445"/>
                    <a:pt x="0" y="8661"/>
                  </a:cubicBezTo>
                  <a:cubicBezTo>
                    <a:pt x="0" y="3878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EBEEF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2" name="Shape 15372"/>
            <p:cNvSpPr/>
            <p:nvPr/>
          </p:nvSpPr>
          <p:spPr>
            <a:xfrm>
              <a:off x="1085363" y="246015"/>
              <a:ext cx="442736" cy="2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6" y="21600"/>
                  </a:moveTo>
                  <a:cubicBezTo>
                    <a:pt x="289" y="21600"/>
                    <a:pt x="0" y="16764"/>
                    <a:pt x="0" y="10795"/>
                  </a:cubicBezTo>
                  <a:cubicBezTo>
                    <a:pt x="0" y="4836"/>
                    <a:pt x="289" y="0"/>
                    <a:pt x="646" y="0"/>
                  </a:cubicBezTo>
                  <a:lnTo>
                    <a:pt x="20954" y="0"/>
                  </a:lnTo>
                  <a:cubicBezTo>
                    <a:pt x="21311" y="0"/>
                    <a:pt x="21600" y="4836"/>
                    <a:pt x="21600" y="10795"/>
                  </a:cubicBezTo>
                  <a:cubicBezTo>
                    <a:pt x="21600" y="16764"/>
                    <a:pt x="21311" y="21600"/>
                    <a:pt x="20954" y="21600"/>
                  </a:cubicBezTo>
                  <a:cubicBezTo>
                    <a:pt x="20954" y="21600"/>
                    <a:pt x="646" y="21600"/>
                    <a:pt x="646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3" name="Shape 15373"/>
            <p:cNvSpPr/>
            <p:nvPr/>
          </p:nvSpPr>
          <p:spPr>
            <a:xfrm>
              <a:off x="1085363" y="332844"/>
              <a:ext cx="442736" cy="2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6" y="21600"/>
                  </a:moveTo>
                  <a:cubicBezTo>
                    <a:pt x="289" y="21600"/>
                    <a:pt x="0" y="16773"/>
                    <a:pt x="0" y="10805"/>
                  </a:cubicBezTo>
                  <a:cubicBezTo>
                    <a:pt x="0" y="4836"/>
                    <a:pt x="289" y="0"/>
                    <a:pt x="646" y="0"/>
                  </a:cubicBezTo>
                  <a:lnTo>
                    <a:pt x="20954" y="0"/>
                  </a:lnTo>
                  <a:cubicBezTo>
                    <a:pt x="21311" y="0"/>
                    <a:pt x="21600" y="4836"/>
                    <a:pt x="21600" y="10805"/>
                  </a:cubicBezTo>
                  <a:cubicBezTo>
                    <a:pt x="21600" y="16773"/>
                    <a:pt x="21311" y="21600"/>
                    <a:pt x="20954" y="21600"/>
                  </a:cubicBezTo>
                  <a:cubicBezTo>
                    <a:pt x="20954" y="21600"/>
                    <a:pt x="646" y="21600"/>
                    <a:pt x="646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4" name="Shape 15374"/>
            <p:cNvSpPr/>
            <p:nvPr/>
          </p:nvSpPr>
          <p:spPr>
            <a:xfrm>
              <a:off x="1085363" y="405202"/>
              <a:ext cx="442736" cy="2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6" y="21600"/>
                  </a:moveTo>
                  <a:cubicBezTo>
                    <a:pt x="289" y="21600"/>
                    <a:pt x="0" y="16764"/>
                    <a:pt x="0" y="10805"/>
                  </a:cubicBezTo>
                  <a:cubicBezTo>
                    <a:pt x="0" y="4835"/>
                    <a:pt x="289" y="0"/>
                    <a:pt x="646" y="0"/>
                  </a:cubicBezTo>
                  <a:lnTo>
                    <a:pt x="20954" y="0"/>
                  </a:lnTo>
                  <a:cubicBezTo>
                    <a:pt x="21311" y="0"/>
                    <a:pt x="21600" y="4835"/>
                    <a:pt x="21600" y="10805"/>
                  </a:cubicBezTo>
                  <a:cubicBezTo>
                    <a:pt x="21600" y="16764"/>
                    <a:pt x="21311" y="21600"/>
                    <a:pt x="20954" y="21600"/>
                  </a:cubicBezTo>
                  <a:cubicBezTo>
                    <a:pt x="20954" y="21600"/>
                    <a:pt x="646" y="21600"/>
                    <a:pt x="646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5" name="Shape 15375"/>
            <p:cNvSpPr/>
            <p:nvPr/>
          </p:nvSpPr>
          <p:spPr>
            <a:xfrm>
              <a:off x="1085363" y="477559"/>
              <a:ext cx="442736" cy="2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6" y="21600"/>
                  </a:moveTo>
                  <a:cubicBezTo>
                    <a:pt x="289" y="21600"/>
                    <a:pt x="0" y="16764"/>
                    <a:pt x="0" y="10795"/>
                  </a:cubicBezTo>
                  <a:cubicBezTo>
                    <a:pt x="0" y="4836"/>
                    <a:pt x="289" y="0"/>
                    <a:pt x="646" y="0"/>
                  </a:cubicBezTo>
                  <a:lnTo>
                    <a:pt x="20954" y="0"/>
                  </a:lnTo>
                  <a:cubicBezTo>
                    <a:pt x="21311" y="0"/>
                    <a:pt x="21600" y="4836"/>
                    <a:pt x="21600" y="10795"/>
                  </a:cubicBezTo>
                  <a:cubicBezTo>
                    <a:pt x="21600" y="16764"/>
                    <a:pt x="21311" y="21600"/>
                    <a:pt x="20954" y="21600"/>
                  </a:cubicBezTo>
                  <a:cubicBezTo>
                    <a:pt x="20954" y="21600"/>
                    <a:pt x="646" y="21600"/>
                    <a:pt x="646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6" name="Shape 15376"/>
            <p:cNvSpPr/>
            <p:nvPr/>
          </p:nvSpPr>
          <p:spPr>
            <a:xfrm>
              <a:off x="911705" y="86829"/>
              <a:ext cx="800729" cy="74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800" y="17455"/>
                  </a:moveTo>
                  <a:cubicBezTo>
                    <a:pt x="7839" y="17455"/>
                    <a:pt x="5153" y="16492"/>
                    <a:pt x="3204" y="14935"/>
                  </a:cubicBezTo>
                  <a:cubicBezTo>
                    <a:pt x="1224" y="13353"/>
                    <a:pt x="0" y="11159"/>
                    <a:pt x="0" y="8728"/>
                  </a:cubicBezTo>
                  <a:cubicBezTo>
                    <a:pt x="0" y="6296"/>
                    <a:pt x="1224" y="4102"/>
                    <a:pt x="3204" y="2520"/>
                  </a:cubicBezTo>
                  <a:cubicBezTo>
                    <a:pt x="5153" y="963"/>
                    <a:pt x="7839" y="0"/>
                    <a:pt x="10800" y="0"/>
                  </a:cubicBezTo>
                  <a:lnTo>
                    <a:pt x="10800" y="767"/>
                  </a:lnTo>
                  <a:cubicBezTo>
                    <a:pt x="7994" y="767"/>
                    <a:pt x="5458" y="1672"/>
                    <a:pt x="3628" y="3135"/>
                  </a:cubicBezTo>
                  <a:cubicBezTo>
                    <a:pt x="1827" y="4573"/>
                    <a:pt x="714" y="6551"/>
                    <a:pt x="714" y="8728"/>
                  </a:cubicBezTo>
                  <a:cubicBezTo>
                    <a:pt x="714" y="10904"/>
                    <a:pt x="1827" y="12882"/>
                    <a:pt x="3628" y="14320"/>
                  </a:cubicBezTo>
                  <a:cubicBezTo>
                    <a:pt x="5458" y="15783"/>
                    <a:pt x="7994" y="16688"/>
                    <a:pt x="10800" y="16688"/>
                  </a:cubicBezTo>
                  <a:cubicBezTo>
                    <a:pt x="10800" y="16688"/>
                    <a:pt x="10800" y="17455"/>
                    <a:pt x="10800" y="17455"/>
                  </a:cubicBezTo>
                  <a:close/>
                  <a:moveTo>
                    <a:pt x="10800" y="0"/>
                  </a:moveTo>
                  <a:cubicBezTo>
                    <a:pt x="13761" y="0"/>
                    <a:pt x="16448" y="963"/>
                    <a:pt x="18396" y="2520"/>
                  </a:cubicBezTo>
                  <a:cubicBezTo>
                    <a:pt x="20376" y="4102"/>
                    <a:pt x="21600" y="6296"/>
                    <a:pt x="21600" y="8728"/>
                  </a:cubicBezTo>
                  <a:cubicBezTo>
                    <a:pt x="21600" y="10588"/>
                    <a:pt x="20883" y="12310"/>
                    <a:pt x="19659" y="13725"/>
                  </a:cubicBezTo>
                  <a:cubicBezTo>
                    <a:pt x="18486" y="15081"/>
                    <a:pt x="16846" y="16155"/>
                    <a:pt x="14927" y="16795"/>
                  </a:cubicBezTo>
                  <a:lnTo>
                    <a:pt x="16029" y="21090"/>
                  </a:lnTo>
                  <a:cubicBezTo>
                    <a:pt x="16081" y="21293"/>
                    <a:pt x="15970" y="21504"/>
                    <a:pt x="15781" y="21560"/>
                  </a:cubicBezTo>
                  <a:cubicBezTo>
                    <a:pt x="15647" y="21600"/>
                    <a:pt x="15509" y="21552"/>
                    <a:pt x="15422" y="21447"/>
                  </a:cubicBezTo>
                  <a:lnTo>
                    <a:pt x="15421" y="21448"/>
                  </a:lnTo>
                  <a:lnTo>
                    <a:pt x="12031" y="17397"/>
                  </a:lnTo>
                  <a:cubicBezTo>
                    <a:pt x="11856" y="17413"/>
                    <a:pt x="11681" y="17426"/>
                    <a:pt x="11506" y="17435"/>
                  </a:cubicBezTo>
                  <a:cubicBezTo>
                    <a:pt x="11259" y="17448"/>
                    <a:pt x="11023" y="17455"/>
                    <a:pt x="10800" y="17455"/>
                  </a:cubicBezTo>
                  <a:lnTo>
                    <a:pt x="10800" y="17455"/>
                  </a:lnTo>
                  <a:lnTo>
                    <a:pt x="10800" y="16688"/>
                  </a:lnTo>
                  <a:lnTo>
                    <a:pt x="10800" y="16688"/>
                  </a:lnTo>
                  <a:cubicBezTo>
                    <a:pt x="11040" y="16688"/>
                    <a:pt x="11264" y="16682"/>
                    <a:pt x="11473" y="16671"/>
                  </a:cubicBezTo>
                  <a:cubicBezTo>
                    <a:pt x="11693" y="16660"/>
                    <a:pt x="11909" y="16643"/>
                    <a:pt x="12121" y="16621"/>
                  </a:cubicBezTo>
                  <a:cubicBezTo>
                    <a:pt x="12236" y="16601"/>
                    <a:pt x="12358" y="16643"/>
                    <a:pt x="12442" y="16743"/>
                  </a:cubicBezTo>
                  <a:lnTo>
                    <a:pt x="14942" y="19730"/>
                  </a:lnTo>
                  <a:lnTo>
                    <a:pt x="14153" y="16653"/>
                  </a:lnTo>
                  <a:lnTo>
                    <a:pt x="14148" y="16638"/>
                  </a:lnTo>
                  <a:cubicBezTo>
                    <a:pt x="14095" y="16434"/>
                    <a:pt x="14206" y="16223"/>
                    <a:pt x="14395" y="16166"/>
                  </a:cubicBezTo>
                  <a:cubicBezTo>
                    <a:pt x="16333" y="15580"/>
                    <a:pt x="17984" y="14537"/>
                    <a:pt x="19137" y="13203"/>
                  </a:cubicBezTo>
                  <a:cubicBezTo>
                    <a:pt x="20240" y="11928"/>
                    <a:pt x="20886" y="10386"/>
                    <a:pt x="20886" y="8728"/>
                  </a:cubicBezTo>
                  <a:cubicBezTo>
                    <a:pt x="20886" y="6551"/>
                    <a:pt x="19773" y="4573"/>
                    <a:pt x="17972" y="3135"/>
                  </a:cubicBezTo>
                  <a:cubicBezTo>
                    <a:pt x="16142" y="1672"/>
                    <a:pt x="13606" y="767"/>
                    <a:pt x="10800" y="767"/>
                  </a:cubicBezTo>
                  <a:lnTo>
                    <a:pt x="10800" y="767"/>
                  </a:lnTo>
                  <a:lnTo>
                    <a:pt x="10800" y="0"/>
                  </a:lnTo>
                  <a:cubicBezTo>
                    <a:pt x="108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7" name="Shape 15377"/>
            <p:cNvSpPr/>
            <p:nvPr/>
          </p:nvSpPr>
          <p:spPr>
            <a:xfrm>
              <a:off x="28943" y="14471"/>
              <a:ext cx="1016746" cy="94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3878"/>
                    <a:pt x="21600" y="8661"/>
                  </a:cubicBezTo>
                  <a:cubicBezTo>
                    <a:pt x="21600" y="12367"/>
                    <a:pt x="18698" y="15529"/>
                    <a:pt x="14617" y="16766"/>
                  </a:cubicBezTo>
                  <a:lnTo>
                    <a:pt x="15853" y="21600"/>
                  </a:lnTo>
                  <a:lnTo>
                    <a:pt x="12223" y="17248"/>
                  </a:lnTo>
                  <a:cubicBezTo>
                    <a:pt x="11758" y="17297"/>
                    <a:pt x="11282" y="17323"/>
                    <a:pt x="10800" y="17323"/>
                  </a:cubicBezTo>
                  <a:cubicBezTo>
                    <a:pt x="4835" y="17323"/>
                    <a:pt x="0" y="13445"/>
                    <a:pt x="0" y="8661"/>
                  </a:cubicBezTo>
                  <a:cubicBezTo>
                    <a:pt x="0" y="3878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EBEEF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8" name="Shape 15378"/>
            <p:cNvSpPr/>
            <p:nvPr/>
          </p:nvSpPr>
          <p:spPr>
            <a:xfrm>
              <a:off x="231544" y="217072"/>
              <a:ext cx="581382" cy="3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" y="21600"/>
                  </a:moveTo>
                  <a:cubicBezTo>
                    <a:pt x="289" y="21600"/>
                    <a:pt x="0" y="16767"/>
                    <a:pt x="0" y="10804"/>
                  </a:cubicBezTo>
                  <a:cubicBezTo>
                    <a:pt x="0" y="4840"/>
                    <a:pt x="289" y="0"/>
                    <a:pt x="645" y="0"/>
                  </a:cubicBezTo>
                  <a:lnTo>
                    <a:pt x="20955" y="0"/>
                  </a:lnTo>
                  <a:cubicBezTo>
                    <a:pt x="21311" y="0"/>
                    <a:pt x="21600" y="4840"/>
                    <a:pt x="21600" y="10804"/>
                  </a:cubicBezTo>
                  <a:cubicBezTo>
                    <a:pt x="21600" y="16767"/>
                    <a:pt x="21311" y="21600"/>
                    <a:pt x="20955" y="21600"/>
                  </a:cubicBezTo>
                  <a:cubicBezTo>
                    <a:pt x="20955" y="21600"/>
                    <a:pt x="645" y="21600"/>
                    <a:pt x="645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79" name="Shape 15379"/>
            <p:cNvSpPr/>
            <p:nvPr/>
          </p:nvSpPr>
          <p:spPr>
            <a:xfrm>
              <a:off x="231544" y="318373"/>
              <a:ext cx="581382" cy="3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" y="21600"/>
                  </a:moveTo>
                  <a:cubicBezTo>
                    <a:pt x="289" y="21600"/>
                    <a:pt x="0" y="16758"/>
                    <a:pt x="0" y="10793"/>
                  </a:cubicBezTo>
                  <a:cubicBezTo>
                    <a:pt x="0" y="4835"/>
                    <a:pt x="289" y="0"/>
                    <a:pt x="645" y="0"/>
                  </a:cubicBezTo>
                  <a:lnTo>
                    <a:pt x="20955" y="0"/>
                  </a:lnTo>
                  <a:cubicBezTo>
                    <a:pt x="21311" y="0"/>
                    <a:pt x="21600" y="4835"/>
                    <a:pt x="21600" y="10793"/>
                  </a:cubicBezTo>
                  <a:cubicBezTo>
                    <a:pt x="21600" y="16758"/>
                    <a:pt x="21311" y="21600"/>
                    <a:pt x="20955" y="21600"/>
                  </a:cubicBezTo>
                  <a:cubicBezTo>
                    <a:pt x="20955" y="21600"/>
                    <a:pt x="645" y="21600"/>
                    <a:pt x="645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0" name="Shape 15380"/>
            <p:cNvSpPr/>
            <p:nvPr/>
          </p:nvSpPr>
          <p:spPr>
            <a:xfrm>
              <a:off x="231544" y="419673"/>
              <a:ext cx="581382" cy="3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" y="21600"/>
                  </a:moveTo>
                  <a:cubicBezTo>
                    <a:pt x="289" y="21600"/>
                    <a:pt x="0" y="16758"/>
                    <a:pt x="0" y="10800"/>
                  </a:cubicBezTo>
                  <a:cubicBezTo>
                    <a:pt x="0" y="4834"/>
                    <a:pt x="289" y="0"/>
                    <a:pt x="645" y="0"/>
                  </a:cubicBezTo>
                  <a:lnTo>
                    <a:pt x="20955" y="0"/>
                  </a:lnTo>
                  <a:cubicBezTo>
                    <a:pt x="21311" y="0"/>
                    <a:pt x="21600" y="4834"/>
                    <a:pt x="21600" y="10800"/>
                  </a:cubicBezTo>
                  <a:cubicBezTo>
                    <a:pt x="21600" y="16758"/>
                    <a:pt x="21311" y="21600"/>
                    <a:pt x="20955" y="21600"/>
                  </a:cubicBezTo>
                  <a:cubicBezTo>
                    <a:pt x="20955" y="21600"/>
                    <a:pt x="645" y="21600"/>
                    <a:pt x="645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1" name="Shape 15381"/>
            <p:cNvSpPr/>
            <p:nvPr/>
          </p:nvSpPr>
          <p:spPr>
            <a:xfrm>
              <a:off x="231544" y="520974"/>
              <a:ext cx="581382" cy="3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" y="21600"/>
                  </a:moveTo>
                  <a:cubicBezTo>
                    <a:pt x="289" y="21600"/>
                    <a:pt x="0" y="16766"/>
                    <a:pt x="0" y="10800"/>
                  </a:cubicBezTo>
                  <a:cubicBezTo>
                    <a:pt x="0" y="4834"/>
                    <a:pt x="289" y="0"/>
                    <a:pt x="645" y="0"/>
                  </a:cubicBezTo>
                  <a:lnTo>
                    <a:pt x="20955" y="0"/>
                  </a:lnTo>
                  <a:cubicBezTo>
                    <a:pt x="21311" y="0"/>
                    <a:pt x="21600" y="4834"/>
                    <a:pt x="21600" y="10800"/>
                  </a:cubicBezTo>
                  <a:cubicBezTo>
                    <a:pt x="21600" y="16766"/>
                    <a:pt x="21311" y="21600"/>
                    <a:pt x="20955" y="21600"/>
                  </a:cubicBezTo>
                  <a:cubicBezTo>
                    <a:pt x="20955" y="21600"/>
                    <a:pt x="645" y="21600"/>
                    <a:pt x="645" y="21600"/>
                  </a:cubicBezTo>
                  <a:close/>
                </a:path>
              </a:pathLst>
            </a:custGeom>
            <a:solidFill>
              <a:srgbClr val="3B4B5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2" name="Shape 15382"/>
            <p:cNvSpPr/>
            <p:nvPr/>
          </p:nvSpPr>
          <p:spPr>
            <a:xfrm>
              <a:off x="0" y="0"/>
              <a:ext cx="1051492" cy="97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800" y="0"/>
                  </a:moveTo>
                  <a:lnTo>
                    <a:pt x="10800" y="0"/>
                  </a:lnTo>
                  <a:lnTo>
                    <a:pt x="10800" y="767"/>
                  </a:lnTo>
                  <a:lnTo>
                    <a:pt x="10800" y="767"/>
                  </a:lnTo>
                  <a:cubicBezTo>
                    <a:pt x="7994" y="767"/>
                    <a:pt x="5458" y="1672"/>
                    <a:pt x="3628" y="3135"/>
                  </a:cubicBezTo>
                  <a:cubicBezTo>
                    <a:pt x="1827" y="4573"/>
                    <a:pt x="714" y="6551"/>
                    <a:pt x="714" y="8727"/>
                  </a:cubicBezTo>
                  <a:cubicBezTo>
                    <a:pt x="714" y="10904"/>
                    <a:pt x="1827" y="12881"/>
                    <a:pt x="3628" y="14320"/>
                  </a:cubicBezTo>
                  <a:cubicBezTo>
                    <a:pt x="5458" y="15782"/>
                    <a:pt x="7994" y="16687"/>
                    <a:pt x="10800" y="16687"/>
                  </a:cubicBezTo>
                  <a:lnTo>
                    <a:pt x="10800" y="16687"/>
                  </a:lnTo>
                  <a:lnTo>
                    <a:pt x="10800" y="17455"/>
                  </a:lnTo>
                  <a:lnTo>
                    <a:pt x="10800" y="17455"/>
                  </a:lnTo>
                  <a:cubicBezTo>
                    <a:pt x="7839" y="17455"/>
                    <a:pt x="5153" y="16491"/>
                    <a:pt x="3204" y="14934"/>
                  </a:cubicBezTo>
                  <a:cubicBezTo>
                    <a:pt x="1224" y="13353"/>
                    <a:pt x="0" y="11159"/>
                    <a:pt x="0" y="8727"/>
                  </a:cubicBezTo>
                  <a:cubicBezTo>
                    <a:pt x="0" y="6295"/>
                    <a:pt x="1224" y="4102"/>
                    <a:pt x="3204" y="2520"/>
                  </a:cubicBezTo>
                  <a:cubicBezTo>
                    <a:pt x="5153" y="963"/>
                    <a:pt x="7839" y="0"/>
                    <a:pt x="10800" y="0"/>
                  </a:cubicBezTo>
                  <a:close/>
                  <a:moveTo>
                    <a:pt x="10800" y="0"/>
                  </a:moveTo>
                  <a:cubicBezTo>
                    <a:pt x="13761" y="0"/>
                    <a:pt x="16447" y="963"/>
                    <a:pt x="18396" y="2520"/>
                  </a:cubicBezTo>
                  <a:cubicBezTo>
                    <a:pt x="20375" y="4102"/>
                    <a:pt x="21600" y="6295"/>
                    <a:pt x="21600" y="8727"/>
                  </a:cubicBezTo>
                  <a:cubicBezTo>
                    <a:pt x="21600" y="10588"/>
                    <a:pt x="20883" y="12309"/>
                    <a:pt x="19658" y="13725"/>
                  </a:cubicBezTo>
                  <a:cubicBezTo>
                    <a:pt x="18486" y="15081"/>
                    <a:pt x="16845" y="16155"/>
                    <a:pt x="14927" y="16795"/>
                  </a:cubicBezTo>
                  <a:lnTo>
                    <a:pt x="16029" y="21089"/>
                  </a:lnTo>
                  <a:cubicBezTo>
                    <a:pt x="16081" y="21293"/>
                    <a:pt x="15970" y="21504"/>
                    <a:pt x="15781" y="21560"/>
                  </a:cubicBezTo>
                  <a:cubicBezTo>
                    <a:pt x="15647" y="21600"/>
                    <a:pt x="15509" y="21551"/>
                    <a:pt x="15422" y="21447"/>
                  </a:cubicBezTo>
                  <a:lnTo>
                    <a:pt x="15421" y="21448"/>
                  </a:lnTo>
                  <a:lnTo>
                    <a:pt x="12030" y="17397"/>
                  </a:lnTo>
                  <a:cubicBezTo>
                    <a:pt x="11856" y="17413"/>
                    <a:pt x="11681" y="17426"/>
                    <a:pt x="11506" y="17435"/>
                  </a:cubicBezTo>
                  <a:cubicBezTo>
                    <a:pt x="11259" y="17448"/>
                    <a:pt x="11023" y="17455"/>
                    <a:pt x="10800" y="17455"/>
                  </a:cubicBezTo>
                  <a:lnTo>
                    <a:pt x="10800" y="16687"/>
                  </a:lnTo>
                  <a:cubicBezTo>
                    <a:pt x="11040" y="16687"/>
                    <a:pt x="11264" y="16682"/>
                    <a:pt x="11473" y="16671"/>
                  </a:cubicBezTo>
                  <a:cubicBezTo>
                    <a:pt x="11692" y="16659"/>
                    <a:pt x="11909" y="16642"/>
                    <a:pt x="12121" y="16620"/>
                  </a:cubicBezTo>
                  <a:cubicBezTo>
                    <a:pt x="12236" y="16601"/>
                    <a:pt x="12358" y="16642"/>
                    <a:pt x="12441" y="16742"/>
                  </a:cubicBezTo>
                  <a:lnTo>
                    <a:pt x="14942" y="19730"/>
                  </a:lnTo>
                  <a:lnTo>
                    <a:pt x="14152" y="16653"/>
                  </a:lnTo>
                  <a:lnTo>
                    <a:pt x="14148" y="16638"/>
                  </a:lnTo>
                  <a:cubicBezTo>
                    <a:pt x="14095" y="16434"/>
                    <a:pt x="14206" y="16223"/>
                    <a:pt x="14395" y="16165"/>
                  </a:cubicBezTo>
                  <a:cubicBezTo>
                    <a:pt x="16333" y="15580"/>
                    <a:pt x="17984" y="14537"/>
                    <a:pt x="19137" y="13203"/>
                  </a:cubicBezTo>
                  <a:cubicBezTo>
                    <a:pt x="20240" y="11928"/>
                    <a:pt x="20886" y="10385"/>
                    <a:pt x="20886" y="8727"/>
                  </a:cubicBezTo>
                  <a:cubicBezTo>
                    <a:pt x="20886" y="6551"/>
                    <a:pt x="19773" y="4573"/>
                    <a:pt x="17972" y="3135"/>
                  </a:cubicBezTo>
                  <a:cubicBezTo>
                    <a:pt x="16142" y="1672"/>
                    <a:pt x="13606" y="767"/>
                    <a:pt x="10800" y="767"/>
                  </a:cubicBezTo>
                  <a:cubicBezTo>
                    <a:pt x="10800" y="767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grpSp>
        <p:nvGrpSpPr>
          <p:cNvPr id="15497" name="Group 15497"/>
          <p:cNvGrpSpPr/>
          <p:nvPr/>
        </p:nvGrpSpPr>
        <p:grpSpPr>
          <a:xfrm>
            <a:off x="8278686" y="2602879"/>
            <a:ext cx="901439" cy="1067468"/>
            <a:chOff x="0" y="0"/>
            <a:chExt cx="1802876" cy="2134934"/>
          </a:xfrm>
        </p:grpSpPr>
        <p:sp>
          <p:nvSpPr>
            <p:cNvPr id="15384" name="Shape 15384"/>
            <p:cNvSpPr/>
            <p:nvPr/>
          </p:nvSpPr>
          <p:spPr>
            <a:xfrm>
              <a:off x="1231900" y="977900"/>
              <a:ext cx="37671" cy="27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46"/>
                  </a:moveTo>
                  <a:lnTo>
                    <a:pt x="0" y="754"/>
                  </a:lnTo>
                  <a:cubicBezTo>
                    <a:pt x="0" y="339"/>
                    <a:pt x="4860" y="0"/>
                    <a:pt x="10798" y="0"/>
                  </a:cubicBezTo>
                  <a:lnTo>
                    <a:pt x="10798" y="0"/>
                  </a:lnTo>
                  <a:cubicBezTo>
                    <a:pt x="16740" y="0"/>
                    <a:pt x="21600" y="339"/>
                    <a:pt x="21600" y="754"/>
                  </a:cubicBezTo>
                  <a:lnTo>
                    <a:pt x="21600" y="20846"/>
                  </a:lnTo>
                  <a:cubicBezTo>
                    <a:pt x="21600" y="21261"/>
                    <a:pt x="16740" y="21600"/>
                    <a:pt x="10798" y="21600"/>
                  </a:cubicBezTo>
                  <a:lnTo>
                    <a:pt x="10798" y="21600"/>
                  </a:lnTo>
                  <a:cubicBezTo>
                    <a:pt x="4860" y="21600"/>
                    <a:pt x="0" y="21261"/>
                    <a:pt x="0" y="20846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5" name="Shape 15385"/>
            <p:cNvSpPr/>
            <p:nvPr/>
          </p:nvSpPr>
          <p:spPr>
            <a:xfrm>
              <a:off x="927099" y="990600"/>
              <a:ext cx="243963" cy="34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263" extrusionOk="0">
                  <a:moveTo>
                    <a:pt x="124" y="20347"/>
                  </a:moveTo>
                  <a:lnTo>
                    <a:pt x="17558" y="0"/>
                  </a:lnTo>
                  <a:lnTo>
                    <a:pt x="20949" y="0"/>
                  </a:lnTo>
                  <a:lnTo>
                    <a:pt x="3210" y="20703"/>
                  </a:lnTo>
                  <a:cubicBezTo>
                    <a:pt x="2441" y="21600"/>
                    <a:pt x="-651" y="21373"/>
                    <a:pt x="124" y="20347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6" name="Shape 15386"/>
            <p:cNvSpPr/>
            <p:nvPr/>
          </p:nvSpPr>
          <p:spPr>
            <a:xfrm>
              <a:off x="1320800" y="990600"/>
              <a:ext cx="243864" cy="34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83" extrusionOk="0">
                  <a:moveTo>
                    <a:pt x="20845" y="20457"/>
                  </a:moveTo>
                  <a:lnTo>
                    <a:pt x="3395" y="0"/>
                  </a:lnTo>
                  <a:lnTo>
                    <a:pt x="0" y="0"/>
                  </a:lnTo>
                  <a:lnTo>
                    <a:pt x="17757" y="20815"/>
                  </a:lnTo>
                  <a:cubicBezTo>
                    <a:pt x="18426" y="21600"/>
                    <a:pt x="21600" y="21342"/>
                    <a:pt x="20845" y="20457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7" name="Shape 15387"/>
            <p:cNvSpPr/>
            <p:nvPr/>
          </p:nvSpPr>
          <p:spPr>
            <a:xfrm>
              <a:off x="1054100" y="1155700"/>
              <a:ext cx="378243" cy="1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8" name="Shape 15388"/>
            <p:cNvSpPr/>
            <p:nvPr/>
          </p:nvSpPr>
          <p:spPr>
            <a:xfrm>
              <a:off x="838200" y="12700"/>
              <a:ext cx="821763" cy="96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89" name="Shape 15389"/>
            <p:cNvSpPr/>
            <p:nvPr/>
          </p:nvSpPr>
          <p:spPr>
            <a:xfrm>
              <a:off x="901700" y="330200"/>
              <a:ext cx="309493" cy="1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0" name="Shape 15390"/>
            <p:cNvSpPr/>
            <p:nvPr/>
          </p:nvSpPr>
          <p:spPr>
            <a:xfrm>
              <a:off x="901700" y="342900"/>
              <a:ext cx="309493" cy="1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1" name="Shape 15391"/>
            <p:cNvSpPr/>
            <p:nvPr/>
          </p:nvSpPr>
          <p:spPr>
            <a:xfrm>
              <a:off x="901700" y="368300"/>
              <a:ext cx="309493" cy="1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2" name="Shape 15392"/>
            <p:cNvSpPr/>
            <p:nvPr/>
          </p:nvSpPr>
          <p:spPr>
            <a:xfrm>
              <a:off x="901700" y="393700"/>
              <a:ext cx="309493" cy="1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3" name="Shape 15393"/>
            <p:cNvSpPr/>
            <p:nvPr/>
          </p:nvSpPr>
          <p:spPr>
            <a:xfrm>
              <a:off x="901700" y="419100"/>
              <a:ext cx="309493" cy="1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4" name="Shape 15394"/>
            <p:cNvSpPr/>
            <p:nvPr/>
          </p:nvSpPr>
          <p:spPr>
            <a:xfrm>
              <a:off x="901700" y="228600"/>
              <a:ext cx="309493" cy="5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5" name="Shape 15395"/>
            <p:cNvSpPr/>
            <p:nvPr/>
          </p:nvSpPr>
          <p:spPr>
            <a:xfrm>
              <a:off x="812800" y="0"/>
              <a:ext cx="859434" cy="100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" y="0"/>
                  </a:moveTo>
                  <a:lnTo>
                    <a:pt x="10800" y="0"/>
                  </a:lnTo>
                  <a:lnTo>
                    <a:pt x="10800" y="813"/>
                  </a:lnTo>
                  <a:lnTo>
                    <a:pt x="947" y="813"/>
                  </a:lnTo>
                  <a:lnTo>
                    <a:pt x="947" y="20787"/>
                  </a:lnTo>
                  <a:lnTo>
                    <a:pt x="10800" y="20787"/>
                  </a:lnTo>
                  <a:lnTo>
                    <a:pt x="10800" y="21600"/>
                  </a:lnTo>
                  <a:lnTo>
                    <a:pt x="473" y="21600"/>
                  </a:lnTo>
                  <a:lnTo>
                    <a:pt x="0" y="21600"/>
                  </a:lnTo>
                  <a:lnTo>
                    <a:pt x="0" y="21193"/>
                  </a:lnTo>
                  <a:lnTo>
                    <a:pt x="0" y="407"/>
                  </a:lnTo>
                  <a:lnTo>
                    <a:pt x="0" y="0"/>
                  </a:lnTo>
                  <a:cubicBezTo>
                    <a:pt x="0" y="0"/>
                    <a:pt x="473" y="0"/>
                    <a:pt x="473" y="0"/>
                  </a:cubicBezTo>
                  <a:close/>
                  <a:moveTo>
                    <a:pt x="10800" y="0"/>
                  </a:moveTo>
                  <a:lnTo>
                    <a:pt x="21127" y="0"/>
                  </a:lnTo>
                  <a:lnTo>
                    <a:pt x="21600" y="0"/>
                  </a:lnTo>
                  <a:lnTo>
                    <a:pt x="21600" y="407"/>
                  </a:lnTo>
                  <a:lnTo>
                    <a:pt x="21600" y="21193"/>
                  </a:lnTo>
                  <a:lnTo>
                    <a:pt x="21600" y="21600"/>
                  </a:lnTo>
                  <a:lnTo>
                    <a:pt x="21127" y="21600"/>
                  </a:lnTo>
                  <a:lnTo>
                    <a:pt x="10800" y="21600"/>
                  </a:lnTo>
                  <a:lnTo>
                    <a:pt x="10800" y="20787"/>
                  </a:lnTo>
                  <a:lnTo>
                    <a:pt x="20653" y="20787"/>
                  </a:lnTo>
                  <a:lnTo>
                    <a:pt x="20653" y="813"/>
                  </a:lnTo>
                  <a:lnTo>
                    <a:pt x="10800" y="813"/>
                  </a:lnTo>
                  <a:cubicBezTo>
                    <a:pt x="10800" y="813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6" name="Shape 15396"/>
            <p:cNvSpPr/>
            <p:nvPr/>
          </p:nvSpPr>
          <p:spPr>
            <a:xfrm>
              <a:off x="1257300" y="330200"/>
              <a:ext cx="309489" cy="1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7" name="Shape 15397"/>
            <p:cNvSpPr/>
            <p:nvPr/>
          </p:nvSpPr>
          <p:spPr>
            <a:xfrm>
              <a:off x="1257300" y="355600"/>
              <a:ext cx="309489" cy="1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8" name="Shape 15398"/>
            <p:cNvSpPr/>
            <p:nvPr/>
          </p:nvSpPr>
          <p:spPr>
            <a:xfrm>
              <a:off x="1257300" y="381000"/>
              <a:ext cx="309489" cy="1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399" name="Shape 15399"/>
            <p:cNvSpPr/>
            <p:nvPr/>
          </p:nvSpPr>
          <p:spPr>
            <a:xfrm>
              <a:off x="1257300" y="406400"/>
              <a:ext cx="309489" cy="1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00" name="Shape 15400"/>
            <p:cNvSpPr/>
            <p:nvPr/>
          </p:nvSpPr>
          <p:spPr>
            <a:xfrm>
              <a:off x="1257300" y="431800"/>
              <a:ext cx="309489" cy="1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01" name="Shape 15401"/>
            <p:cNvSpPr/>
            <p:nvPr/>
          </p:nvSpPr>
          <p:spPr>
            <a:xfrm>
              <a:off x="1257300" y="241300"/>
              <a:ext cx="309489" cy="5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02" name="Shape 15402"/>
            <p:cNvSpPr/>
            <p:nvPr/>
          </p:nvSpPr>
          <p:spPr>
            <a:xfrm>
              <a:off x="952500" y="635000"/>
              <a:ext cx="262818" cy="26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03" name="Shape 15403"/>
            <p:cNvSpPr/>
            <p:nvPr/>
          </p:nvSpPr>
          <p:spPr>
            <a:xfrm>
              <a:off x="1085312" y="763344"/>
              <a:ext cx="117016" cy="10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49" y="21600"/>
                  </a:moveTo>
                  <a:cubicBezTo>
                    <a:pt x="16831" y="19147"/>
                    <a:pt x="19686" y="15764"/>
                    <a:pt x="21600" y="11782"/>
                  </a:cubicBezTo>
                  <a:lnTo>
                    <a:pt x="0" y="0"/>
                  </a:lnTo>
                  <a:cubicBezTo>
                    <a:pt x="0" y="0"/>
                    <a:pt x="13349" y="21600"/>
                    <a:pt x="1334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04" name="Shape 15404"/>
            <p:cNvSpPr/>
            <p:nvPr/>
          </p:nvSpPr>
          <p:spPr>
            <a:xfrm>
              <a:off x="1085312" y="661744"/>
              <a:ext cx="131407" cy="16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4" y="21600"/>
                  </a:moveTo>
                  <a:cubicBezTo>
                    <a:pt x="20747" y="19226"/>
                    <a:pt x="21600" y="16536"/>
                    <a:pt x="21600" y="13685"/>
                  </a:cubicBezTo>
                  <a:cubicBezTo>
                    <a:pt x="21600" y="8128"/>
                    <a:pt x="18359" y="3182"/>
                    <a:pt x="13313" y="0"/>
                  </a:cubicBezTo>
                  <a:lnTo>
                    <a:pt x="0" y="13685"/>
                  </a:lnTo>
                  <a:cubicBezTo>
                    <a:pt x="0" y="13685"/>
                    <a:pt x="19234" y="21600"/>
                    <a:pt x="19234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05" name="Shape 15405"/>
            <p:cNvSpPr/>
            <p:nvPr/>
          </p:nvSpPr>
          <p:spPr>
            <a:xfrm>
              <a:off x="1085312" y="636344"/>
              <a:ext cx="80990" cy="13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90"/>
                  </a:moveTo>
                  <a:cubicBezTo>
                    <a:pt x="15649" y="1714"/>
                    <a:pt x="8149" y="0"/>
                    <a:pt x="0" y="0"/>
                  </a:cubicBezTo>
                  <a:lnTo>
                    <a:pt x="0" y="21600"/>
                  </a:lnTo>
                  <a:cubicBezTo>
                    <a:pt x="0" y="21600"/>
                    <a:pt x="21600" y="4590"/>
                    <a:pt x="21600" y="459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06" name="Shape 15406"/>
            <p:cNvSpPr/>
            <p:nvPr/>
          </p:nvSpPr>
          <p:spPr>
            <a:xfrm>
              <a:off x="996412" y="636344"/>
              <a:ext cx="93654" cy="13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6449"/>
                  </a:lnTo>
                  <a:cubicBezTo>
                    <a:pt x="5499" y="2469"/>
                    <a:pt x="13143" y="0"/>
                    <a:pt x="21600" y="0"/>
                  </a:cubicBezTo>
                  <a:close/>
                </a:path>
              </a:pathLst>
            </a:custGeom>
            <a:solidFill>
              <a:srgbClr val="00BB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grpSp>
          <p:nvGrpSpPr>
            <p:cNvPr id="15412" name="Group 15412"/>
            <p:cNvGrpSpPr/>
            <p:nvPr/>
          </p:nvGrpSpPr>
          <p:grpSpPr>
            <a:xfrm>
              <a:off x="1257300" y="520700"/>
              <a:ext cx="309019" cy="317667"/>
              <a:chOff x="0" y="0"/>
              <a:chExt cx="309018" cy="317666"/>
            </a:xfrm>
          </p:grpSpPr>
          <p:sp>
            <p:nvSpPr>
              <p:cNvPr id="15407" name="Shape 15407"/>
              <p:cNvSpPr/>
              <p:nvPr/>
            </p:nvSpPr>
            <p:spPr>
              <a:xfrm>
                <a:off x="254000" y="0"/>
                <a:ext cx="55019" cy="317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408" name="Shape 15408"/>
              <p:cNvSpPr/>
              <p:nvPr/>
            </p:nvSpPr>
            <p:spPr>
              <a:xfrm>
                <a:off x="190500" y="119776"/>
                <a:ext cx="55027" cy="197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409" name="Shape 15409"/>
              <p:cNvSpPr/>
              <p:nvPr/>
            </p:nvSpPr>
            <p:spPr>
              <a:xfrm>
                <a:off x="127000" y="186794"/>
                <a:ext cx="55023" cy="130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410" name="Shape 15410"/>
              <p:cNvSpPr/>
              <p:nvPr/>
            </p:nvSpPr>
            <p:spPr>
              <a:xfrm>
                <a:off x="63500" y="125427"/>
                <a:ext cx="55018" cy="19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  <p:sp>
            <p:nvSpPr>
              <p:cNvPr id="15411" name="Shape 15411"/>
              <p:cNvSpPr/>
              <p:nvPr/>
            </p:nvSpPr>
            <p:spPr>
              <a:xfrm>
                <a:off x="0" y="180199"/>
                <a:ext cx="55019" cy="137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5413" name="Shape 15413"/>
            <p:cNvSpPr/>
            <p:nvPr/>
          </p:nvSpPr>
          <p:spPr>
            <a:xfrm>
              <a:off x="1054099" y="330200"/>
              <a:ext cx="109327" cy="4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540" extrusionOk="0">
                  <a:moveTo>
                    <a:pt x="20849" y="3903"/>
                  </a:moveTo>
                  <a:lnTo>
                    <a:pt x="20849" y="3903"/>
                  </a:lnTo>
                  <a:cubicBezTo>
                    <a:pt x="21304" y="6616"/>
                    <a:pt x="20746" y="9329"/>
                    <a:pt x="19621" y="10007"/>
                  </a:cubicBezTo>
                  <a:lnTo>
                    <a:pt x="3042" y="20392"/>
                  </a:lnTo>
                  <a:cubicBezTo>
                    <a:pt x="1919" y="21071"/>
                    <a:pt x="615" y="19348"/>
                    <a:pt x="159" y="16637"/>
                  </a:cubicBezTo>
                  <a:lnTo>
                    <a:pt x="159" y="16637"/>
                  </a:lnTo>
                  <a:cubicBezTo>
                    <a:pt x="-296" y="13926"/>
                    <a:pt x="264" y="11213"/>
                    <a:pt x="1388" y="10534"/>
                  </a:cubicBezTo>
                  <a:lnTo>
                    <a:pt x="17966" y="147"/>
                  </a:lnTo>
                  <a:cubicBezTo>
                    <a:pt x="19091" y="-529"/>
                    <a:pt x="20395" y="1189"/>
                    <a:pt x="20849" y="3903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14" name="Shape 15414"/>
            <p:cNvSpPr/>
            <p:nvPr/>
          </p:nvSpPr>
          <p:spPr>
            <a:xfrm>
              <a:off x="965200" y="342900"/>
              <a:ext cx="155471" cy="8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0" y="9305"/>
                  </a:moveTo>
                  <a:lnTo>
                    <a:pt x="1914" y="21582"/>
                  </a:lnTo>
                  <a:lnTo>
                    <a:pt x="8506" y="21594"/>
                  </a:lnTo>
                  <a:cubicBezTo>
                    <a:pt x="12014" y="21600"/>
                    <a:pt x="18618" y="12750"/>
                    <a:pt x="21600" y="9001"/>
                  </a:cubicBezTo>
                  <a:lnTo>
                    <a:pt x="18696" y="1116"/>
                  </a:lnTo>
                  <a:lnTo>
                    <a:pt x="6854" y="0"/>
                  </a:lnTo>
                  <a:cubicBezTo>
                    <a:pt x="6854" y="0"/>
                    <a:pt x="0" y="9305"/>
                    <a:pt x="0" y="9305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15" name="Shape 15415"/>
            <p:cNvSpPr/>
            <p:nvPr/>
          </p:nvSpPr>
          <p:spPr>
            <a:xfrm>
              <a:off x="939800" y="165100"/>
              <a:ext cx="456324" cy="30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4" y="0"/>
                  </a:moveTo>
                  <a:lnTo>
                    <a:pt x="21600" y="436"/>
                  </a:lnTo>
                  <a:lnTo>
                    <a:pt x="566" y="21600"/>
                  </a:lnTo>
                  <a:lnTo>
                    <a:pt x="0" y="20274"/>
                  </a:lnTo>
                  <a:cubicBezTo>
                    <a:pt x="0" y="20274"/>
                    <a:pt x="21414" y="0"/>
                    <a:pt x="21414" y="0"/>
                  </a:cubicBezTo>
                  <a:close/>
                </a:path>
              </a:pathLst>
            </a:custGeom>
            <a:solidFill>
              <a:srgbClr val="FA9F3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16" name="Shape 15416"/>
            <p:cNvSpPr/>
            <p:nvPr/>
          </p:nvSpPr>
          <p:spPr>
            <a:xfrm>
              <a:off x="1003300" y="330200"/>
              <a:ext cx="96709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23" extrusionOk="0">
                  <a:moveTo>
                    <a:pt x="19" y="17018"/>
                  </a:moveTo>
                  <a:lnTo>
                    <a:pt x="215" y="21223"/>
                  </a:lnTo>
                  <a:lnTo>
                    <a:pt x="2194" y="20293"/>
                  </a:lnTo>
                  <a:lnTo>
                    <a:pt x="18071" y="12844"/>
                  </a:lnTo>
                  <a:cubicBezTo>
                    <a:pt x="19858" y="12007"/>
                    <a:pt x="20731" y="9859"/>
                    <a:pt x="21113" y="7192"/>
                  </a:cubicBezTo>
                  <a:cubicBezTo>
                    <a:pt x="21439" y="4931"/>
                    <a:pt x="21421" y="-377"/>
                    <a:pt x="20577" y="21"/>
                  </a:cubicBezTo>
                  <a:lnTo>
                    <a:pt x="2554" y="8567"/>
                  </a:lnTo>
                  <a:cubicBezTo>
                    <a:pt x="980" y="9303"/>
                    <a:pt x="-161" y="13107"/>
                    <a:pt x="19" y="17018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17" name="Shape 15417"/>
            <p:cNvSpPr/>
            <p:nvPr/>
          </p:nvSpPr>
          <p:spPr>
            <a:xfrm>
              <a:off x="1092200" y="317499"/>
              <a:ext cx="18333" cy="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18041" extrusionOk="0">
                  <a:moveTo>
                    <a:pt x="21332" y="3032"/>
                  </a:moveTo>
                  <a:cubicBezTo>
                    <a:pt x="21122" y="-206"/>
                    <a:pt x="19843" y="-148"/>
                    <a:pt x="19110" y="107"/>
                  </a:cubicBezTo>
                  <a:lnTo>
                    <a:pt x="0" y="7212"/>
                  </a:lnTo>
                  <a:cubicBezTo>
                    <a:pt x="2047" y="21394"/>
                    <a:pt x="11911" y="19882"/>
                    <a:pt x="19379" y="12717"/>
                  </a:cubicBezTo>
                  <a:cubicBezTo>
                    <a:pt x="20471" y="11668"/>
                    <a:pt x="21600" y="7134"/>
                    <a:pt x="21332" y="3032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18" name="Shape 15418"/>
            <p:cNvSpPr/>
            <p:nvPr/>
          </p:nvSpPr>
          <p:spPr>
            <a:xfrm>
              <a:off x="1028699" y="393700"/>
              <a:ext cx="36342" cy="2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527" extrusionOk="0">
                  <a:moveTo>
                    <a:pt x="21517" y="12397"/>
                  </a:moveTo>
                  <a:lnTo>
                    <a:pt x="21517" y="12397"/>
                  </a:lnTo>
                  <a:cubicBezTo>
                    <a:pt x="21559" y="17443"/>
                    <a:pt x="19078" y="21060"/>
                    <a:pt x="16023" y="20462"/>
                  </a:cubicBezTo>
                  <a:lnTo>
                    <a:pt x="5637" y="18419"/>
                  </a:lnTo>
                  <a:cubicBezTo>
                    <a:pt x="2588" y="17821"/>
                    <a:pt x="42" y="13173"/>
                    <a:pt x="1" y="8132"/>
                  </a:cubicBezTo>
                  <a:lnTo>
                    <a:pt x="1" y="8132"/>
                  </a:lnTo>
                  <a:cubicBezTo>
                    <a:pt x="-41" y="3082"/>
                    <a:pt x="2429" y="-540"/>
                    <a:pt x="5489" y="66"/>
                  </a:cubicBezTo>
                  <a:lnTo>
                    <a:pt x="15875" y="2101"/>
                  </a:lnTo>
                  <a:cubicBezTo>
                    <a:pt x="18942" y="2704"/>
                    <a:pt x="21476" y="7342"/>
                    <a:pt x="21517" y="12397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19" name="Shape 15419"/>
            <p:cNvSpPr/>
            <p:nvPr/>
          </p:nvSpPr>
          <p:spPr>
            <a:xfrm>
              <a:off x="1054100" y="381000"/>
              <a:ext cx="39173" cy="2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513" extrusionOk="0">
                  <a:moveTo>
                    <a:pt x="21507" y="12268"/>
                  </a:moveTo>
                  <a:lnTo>
                    <a:pt x="21507" y="12268"/>
                  </a:lnTo>
                  <a:cubicBezTo>
                    <a:pt x="21551" y="17383"/>
                    <a:pt x="18883" y="21057"/>
                    <a:pt x="15596" y="20447"/>
                  </a:cubicBezTo>
                  <a:lnTo>
                    <a:pt x="6070" y="18690"/>
                  </a:lnTo>
                  <a:cubicBezTo>
                    <a:pt x="2778" y="18081"/>
                    <a:pt x="39" y="13363"/>
                    <a:pt x="0" y="8247"/>
                  </a:cubicBezTo>
                  <a:lnTo>
                    <a:pt x="0" y="8247"/>
                  </a:lnTo>
                  <a:cubicBezTo>
                    <a:pt x="-49" y="3122"/>
                    <a:pt x="2613" y="-543"/>
                    <a:pt x="5906" y="67"/>
                  </a:cubicBezTo>
                  <a:lnTo>
                    <a:pt x="15432" y="1824"/>
                  </a:lnTo>
                  <a:cubicBezTo>
                    <a:pt x="18729" y="2438"/>
                    <a:pt x="21463" y="7143"/>
                    <a:pt x="21507" y="12268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0" name="Shape 15420"/>
            <p:cNvSpPr/>
            <p:nvPr/>
          </p:nvSpPr>
          <p:spPr>
            <a:xfrm>
              <a:off x="1054100" y="380999"/>
              <a:ext cx="19139" cy="1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423" extrusionOk="0">
                  <a:moveTo>
                    <a:pt x="21446" y="11546"/>
                  </a:moveTo>
                  <a:lnTo>
                    <a:pt x="21446" y="11546"/>
                  </a:lnTo>
                  <a:cubicBezTo>
                    <a:pt x="21522" y="17062"/>
                    <a:pt x="17197" y="21014"/>
                    <a:pt x="11852" y="20350"/>
                  </a:cubicBezTo>
                  <a:lnTo>
                    <a:pt x="9851" y="20092"/>
                  </a:lnTo>
                  <a:cubicBezTo>
                    <a:pt x="4517" y="19434"/>
                    <a:pt x="79" y="14382"/>
                    <a:pt x="1" y="8871"/>
                  </a:cubicBezTo>
                  <a:lnTo>
                    <a:pt x="1" y="8871"/>
                  </a:lnTo>
                  <a:cubicBezTo>
                    <a:pt x="-78" y="3361"/>
                    <a:pt x="4238" y="-586"/>
                    <a:pt x="9593" y="71"/>
                  </a:cubicBezTo>
                  <a:lnTo>
                    <a:pt x="11596" y="325"/>
                  </a:lnTo>
                  <a:cubicBezTo>
                    <a:pt x="16940" y="988"/>
                    <a:pt x="21368" y="6040"/>
                    <a:pt x="21446" y="11546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1" name="Shape 15421"/>
            <p:cNvSpPr/>
            <p:nvPr/>
          </p:nvSpPr>
          <p:spPr>
            <a:xfrm>
              <a:off x="1028699" y="393699"/>
              <a:ext cx="17585" cy="1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423" extrusionOk="0">
                  <a:moveTo>
                    <a:pt x="21457" y="11547"/>
                  </a:moveTo>
                  <a:lnTo>
                    <a:pt x="21457" y="11547"/>
                  </a:lnTo>
                  <a:cubicBezTo>
                    <a:pt x="21530" y="17058"/>
                    <a:pt x="17196" y="21014"/>
                    <a:pt x="11861" y="20351"/>
                  </a:cubicBezTo>
                  <a:lnTo>
                    <a:pt x="9852" y="20110"/>
                  </a:lnTo>
                  <a:cubicBezTo>
                    <a:pt x="4521" y="19434"/>
                    <a:pt x="74" y="14375"/>
                    <a:pt x="1" y="8870"/>
                  </a:cubicBezTo>
                  <a:lnTo>
                    <a:pt x="1" y="8870"/>
                  </a:lnTo>
                  <a:cubicBezTo>
                    <a:pt x="-70" y="3358"/>
                    <a:pt x="4251" y="-586"/>
                    <a:pt x="9597" y="72"/>
                  </a:cubicBezTo>
                  <a:lnTo>
                    <a:pt x="11594" y="318"/>
                  </a:lnTo>
                  <a:cubicBezTo>
                    <a:pt x="16952" y="986"/>
                    <a:pt x="21384" y="6041"/>
                    <a:pt x="21457" y="11547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2" name="Shape 15422"/>
            <p:cNvSpPr/>
            <p:nvPr/>
          </p:nvSpPr>
          <p:spPr>
            <a:xfrm>
              <a:off x="1092200" y="355600"/>
              <a:ext cx="39183" cy="2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0513" extrusionOk="0">
                  <a:moveTo>
                    <a:pt x="21512" y="12262"/>
                  </a:moveTo>
                  <a:lnTo>
                    <a:pt x="21512" y="12262"/>
                  </a:lnTo>
                  <a:cubicBezTo>
                    <a:pt x="21556" y="17386"/>
                    <a:pt x="18887" y="21056"/>
                    <a:pt x="15596" y="20446"/>
                  </a:cubicBezTo>
                  <a:lnTo>
                    <a:pt x="6075" y="18685"/>
                  </a:lnTo>
                  <a:cubicBezTo>
                    <a:pt x="2783" y="18076"/>
                    <a:pt x="49" y="13366"/>
                    <a:pt x="0" y="8246"/>
                  </a:cubicBezTo>
                  <a:lnTo>
                    <a:pt x="0" y="8246"/>
                  </a:lnTo>
                  <a:cubicBezTo>
                    <a:pt x="-44" y="3126"/>
                    <a:pt x="2613" y="-544"/>
                    <a:pt x="5916" y="66"/>
                  </a:cubicBezTo>
                  <a:lnTo>
                    <a:pt x="15437" y="1823"/>
                  </a:lnTo>
                  <a:cubicBezTo>
                    <a:pt x="18734" y="2436"/>
                    <a:pt x="21468" y="7146"/>
                    <a:pt x="21512" y="12262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3" name="Shape 15423"/>
            <p:cNvSpPr/>
            <p:nvPr/>
          </p:nvSpPr>
          <p:spPr>
            <a:xfrm>
              <a:off x="1092200" y="355599"/>
              <a:ext cx="19140" cy="18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419" extrusionOk="0">
                  <a:moveTo>
                    <a:pt x="21445" y="11548"/>
                  </a:moveTo>
                  <a:lnTo>
                    <a:pt x="21445" y="11548"/>
                  </a:lnTo>
                  <a:cubicBezTo>
                    <a:pt x="21523" y="17052"/>
                    <a:pt x="17187" y="21014"/>
                    <a:pt x="11863" y="20346"/>
                  </a:cubicBezTo>
                  <a:lnTo>
                    <a:pt x="9851" y="20092"/>
                  </a:lnTo>
                  <a:cubicBezTo>
                    <a:pt x="4519" y="19430"/>
                    <a:pt x="69" y="14379"/>
                    <a:pt x="1" y="8869"/>
                  </a:cubicBezTo>
                  <a:lnTo>
                    <a:pt x="1" y="8869"/>
                  </a:lnTo>
                  <a:cubicBezTo>
                    <a:pt x="-77" y="3360"/>
                    <a:pt x="4251" y="-586"/>
                    <a:pt x="9595" y="72"/>
                  </a:cubicBezTo>
                  <a:lnTo>
                    <a:pt x="11596" y="325"/>
                  </a:lnTo>
                  <a:cubicBezTo>
                    <a:pt x="16939" y="977"/>
                    <a:pt x="21368" y="6039"/>
                    <a:pt x="21445" y="11548"/>
                  </a:cubicBezTo>
                  <a:close/>
                </a:path>
              </a:pathLst>
            </a:custGeom>
            <a:solidFill>
              <a:srgbClr val="FFEB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4" name="Shape 15424"/>
            <p:cNvSpPr/>
            <p:nvPr/>
          </p:nvSpPr>
          <p:spPr>
            <a:xfrm>
              <a:off x="965200" y="342900"/>
              <a:ext cx="74316" cy="7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600" extrusionOk="0">
                  <a:moveTo>
                    <a:pt x="0" y="11141"/>
                  </a:moveTo>
                  <a:lnTo>
                    <a:pt x="2644" y="21600"/>
                  </a:lnTo>
                  <a:cubicBezTo>
                    <a:pt x="9665" y="19749"/>
                    <a:pt x="21600" y="13760"/>
                    <a:pt x="19865" y="4167"/>
                  </a:cubicBezTo>
                  <a:cubicBezTo>
                    <a:pt x="19787" y="2742"/>
                    <a:pt x="19577" y="1473"/>
                    <a:pt x="19270" y="347"/>
                  </a:cubicBezTo>
                  <a:lnTo>
                    <a:pt x="13299" y="0"/>
                  </a:lnTo>
                  <a:cubicBezTo>
                    <a:pt x="13299" y="0"/>
                    <a:pt x="0" y="11141"/>
                    <a:pt x="0" y="11141"/>
                  </a:cubicBezTo>
                  <a:close/>
                </a:path>
              </a:pathLst>
            </a:custGeom>
            <a:solidFill>
              <a:srgbClr val="FFDE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5" name="Shape 15425"/>
            <p:cNvSpPr/>
            <p:nvPr/>
          </p:nvSpPr>
          <p:spPr>
            <a:xfrm>
              <a:off x="152400" y="1511300"/>
              <a:ext cx="1502032" cy="15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0D9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6" name="Shape 15426"/>
            <p:cNvSpPr/>
            <p:nvPr/>
          </p:nvSpPr>
          <p:spPr>
            <a:xfrm>
              <a:off x="952500" y="368300"/>
              <a:ext cx="34584" cy="8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87"/>
                  </a:moveTo>
                  <a:lnTo>
                    <a:pt x="12222" y="0"/>
                  </a:lnTo>
                  <a:lnTo>
                    <a:pt x="0" y="813"/>
                  </a:lnTo>
                  <a:lnTo>
                    <a:pt x="9380" y="21600"/>
                  </a:lnTo>
                  <a:cubicBezTo>
                    <a:pt x="9380" y="21600"/>
                    <a:pt x="21600" y="20787"/>
                    <a:pt x="21600" y="2078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7" name="Shape 15427"/>
            <p:cNvSpPr/>
            <p:nvPr/>
          </p:nvSpPr>
          <p:spPr>
            <a:xfrm>
              <a:off x="939800" y="368300"/>
              <a:ext cx="51974" cy="9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20"/>
                  </a:moveTo>
                  <a:lnTo>
                    <a:pt x="6373" y="21600"/>
                  </a:lnTo>
                  <a:lnTo>
                    <a:pt x="21600" y="19881"/>
                  </a:lnTo>
                  <a:lnTo>
                    <a:pt x="15226" y="0"/>
                  </a:lnTo>
                  <a:cubicBezTo>
                    <a:pt x="15226" y="0"/>
                    <a:pt x="0" y="1720"/>
                    <a:pt x="0" y="17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8" name="Shape 15428"/>
            <p:cNvSpPr/>
            <p:nvPr/>
          </p:nvSpPr>
          <p:spPr>
            <a:xfrm>
              <a:off x="546099" y="368299"/>
              <a:ext cx="424241" cy="1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7" extrusionOk="0">
                  <a:moveTo>
                    <a:pt x="894" y="21580"/>
                  </a:moveTo>
                  <a:lnTo>
                    <a:pt x="0" y="9790"/>
                  </a:lnTo>
                  <a:cubicBezTo>
                    <a:pt x="-1" y="9780"/>
                    <a:pt x="3" y="9766"/>
                    <a:pt x="7" y="9765"/>
                  </a:cubicBezTo>
                  <a:lnTo>
                    <a:pt x="20695" y="0"/>
                  </a:lnTo>
                  <a:cubicBezTo>
                    <a:pt x="20700" y="-2"/>
                    <a:pt x="20704" y="5"/>
                    <a:pt x="20704" y="5"/>
                  </a:cubicBezTo>
                  <a:lnTo>
                    <a:pt x="21598" y="11807"/>
                  </a:lnTo>
                  <a:cubicBezTo>
                    <a:pt x="21599" y="11817"/>
                    <a:pt x="21597" y="11827"/>
                    <a:pt x="21592" y="11830"/>
                  </a:cubicBezTo>
                  <a:lnTo>
                    <a:pt x="904" y="21596"/>
                  </a:lnTo>
                  <a:cubicBezTo>
                    <a:pt x="900" y="21598"/>
                    <a:pt x="895" y="21589"/>
                    <a:pt x="894" y="2158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29" name="Shape 15429"/>
            <p:cNvSpPr/>
            <p:nvPr/>
          </p:nvSpPr>
          <p:spPr>
            <a:xfrm>
              <a:off x="368300" y="1511300"/>
              <a:ext cx="148269" cy="12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08" extrusionOk="0">
                  <a:moveTo>
                    <a:pt x="1592" y="91"/>
                  </a:moveTo>
                  <a:cubicBezTo>
                    <a:pt x="720" y="1836"/>
                    <a:pt x="-150" y="7153"/>
                    <a:pt x="22" y="9958"/>
                  </a:cubicBezTo>
                  <a:cubicBezTo>
                    <a:pt x="192" y="12763"/>
                    <a:pt x="222" y="13040"/>
                    <a:pt x="1386" y="13873"/>
                  </a:cubicBezTo>
                  <a:cubicBezTo>
                    <a:pt x="2551" y="14707"/>
                    <a:pt x="2949" y="14797"/>
                    <a:pt x="3196" y="14060"/>
                  </a:cubicBezTo>
                  <a:cubicBezTo>
                    <a:pt x="3444" y="13322"/>
                    <a:pt x="5982" y="16646"/>
                    <a:pt x="7226" y="17690"/>
                  </a:cubicBezTo>
                  <a:cubicBezTo>
                    <a:pt x="8473" y="18735"/>
                    <a:pt x="11277" y="20804"/>
                    <a:pt x="14800" y="20900"/>
                  </a:cubicBezTo>
                  <a:cubicBezTo>
                    <a:pt x="18322" y="20995"/>
                    <a:pt x="21450" y="20284"/>
                    <a:pt x="21450" y="17670"/>
                  </a:cubicBezTo>
                  <a:cubicBezTo>
                    <a:pt x="21450" y="15055"/>
                    <a:pt x="20353" y="13836"/>
                    <a:pt x="17782" y="11335"/>
                  </a:cubicBezTo>
                  <a:cubicBezTo>
                    <a:pt x="15213" y="8834"/>
                    <a:pt x="12700" y="4045"/>
                    <a:pt x="11956" y="1876"/>
                  </a:cubicBezTo>
                  <a:cubicBezTo>
                    <a:pt x="11211" y="-292"/>
                    <a:pt x="8703" y="245"/>
                    <a:pt x="7582" y="941"/>
                  </a:cubicBezTo>
                  <a:cubicBezTo>
                    <a:pt x="6462" y="1638"/>
                    <a:pt x="5326" y="5668"/>
                    <a:pt x="3834" y="4274"/>
                  </a:cubicBezTo>
                  <a:cubicBezTo>
                    <a:pt x="2338" y="2881"/>
                    <a:pt x="2090" y="-605"/>
                    <a:pt x="1592" y="9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0" name="Shape 15430"/>
            <p:cNvSpPr/>
            <p:nvPr/>
          </p:nvSpPr>
          <p:spPr>
            <a:xfrm>
              <a:off x="508000" y="1511300"/>
              <a:ext cx="170831" cy="11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07" extrusionOk="0">
                  <a:moveTo>
                    <a:pt x="1593" y="91"/>
                  </a:moveTo>
                  <a:cubicBezTo>
                    <a:pt x="721" y="1834"/>
                    <a:pt x="-150" y="7152"/>
                    <a:pt x="21" y="9957"/>
                  </a:cubicBezTo>
                  <a:cubicBezTo>
                    <a:pt x="192" y="12762"/>
                    <a:pt x="222" y="13038"/>
                    <a:pt x="1387" y="13872"/>
                  </a:cubicBezTo>
                  <a:cubicBezTo>
                    <a:pt x="2552" y="14705"/>
                    <a:pt x="2948" y="14796"/>
                    <a:pt x="3196" y="14058"/>
                  </a:cubicBezTo>
                  <a:cubicBezTo>
                    <a:pt x="3444" y="13322"/>
                    <a:pt x="5980" y="16644"/>
                    <a:pt x="7227" y="17689"/>
                  </a:cubicBezTo>
                  <a:cubicBezTo>
                    <a:pt x="8472" y="18733"/>
                    <a:pt x="11276" y="20802"/>
                    <a:pt x="14800" y="20899"/>
                  </a:cubicBezTo>
                  <a:cubicBezTo>
                    <a:pt x="18322" y="20995"/>
                    <a:pt x="21450" y="20281"/>
                    <a:pt x="21450" y="17668"/>
                  </a:cubicBezTo>
                  <a:cubicBezTo>
                    <a:pt x="21450" y="15054"/>
                    <a:pt x="20353" y="13834"/>
                    <a:pt x="17782" y="11334"/>
                  </a:cubicBezTo>
                  <a:cubicBezTo>
                    <a:pt x="15212" y="8834"/>
                    <a:pt x="12700" y="4044"/>
                    <a:pt x="11955" y="1876"/>
                  </a:cubicBezTo>
                  <a:cubicBezTo>
                    <a:pt x="11211" y="-291"/>
                    <a:pt x="8704" y="245"/>
                    <a:pt x="7582" y="941"/>
                  </a:cubicBezTo>
                  <a:cubicBezTo>
                    <a:pt x="6462" y="1639"/>
                    <a:pt x="5327" y="5666"/>
                    <a:pt x="3833" y="4274"/>
                  </a:cubicBezTo>
                  <a:cubicBezTo>
                    <a:pt x="2339" y="2880"/>
                    <a:pt x="2090" y="-605"/>
                    <a:pt x="1593" y="9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1" name="Shape 15431"/>
            <p:cNvSpPr/>
            <p:nvPr/>
          </p:nvSpPr>
          <p:spPr>
            <a:xfrm>
              <a:off x="368300" y="927100"/>
              <a:ext cx="117596" cy="61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9" y="0"/>
                  </a:moveTo>
                  <a:lnTo>
                    <a:pt x="17999" y="0"/>
                  </a:lnTo>
                  <a:cubicBezTo>
                    <a:pt x="19980" y="0"/>
                    <a:pt x="21600" y="308"/>
                    <a:pt x="21600" y="684"/>
                  </a:cubicBezTo>
                  <a:lnTo>
                    <a:pt x="21600" y="20916"/>
                  </a:lnTo>
                  <a:cubicBezTo>
                    <a:pt x="21600" y="21293"/>
                    <a:pt x="19980" y="21600"/>
                    <a:pt x="17999" y="21600"/>
                  </a:cubicBezTo>
                  <a:lnTo>
                    <a:pt x="3599" y="21600"/>
                  </a:lnTo>
                  <a:cubicBezTo>
                    <a:pt x="1620" y="21600"/>
                    <a:pt x="0" y="21293"/>
                    <a:pt x="0" y="20916"/>
                  </a:cubicBezTo>
                  <a:lnTo>
                    <a:pt x="0" y="684"/>
                  </a:lnTo>
                  <a:cubicBezTo>
                    <a:pt x="0" y="308"/>
                    <a:pt x="1620" y="0"/>
                    <a:pt x="3599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2" name="Shape 15432"/>
            <p:cNvSpPr/>
            <p:nvPr/>
          </p:nvSpPr>
          <p:spPr>
            <a:xfrm>
              <a:off x="508000" y="800100"/>
              <a:ext cx="117595" cy="74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1" y="0"/>
                  </a:moveTo>
                  <a:lnTo>
                    <a:pt x="18001" y="0"/>
                  </a:lnTo>
                  <a:cubicBezTo>
                    <a:pt x="19980" y="0"/>
                    <a:pt x="21600" y="255"/>
                    <a:pt x="21600" y="567"/>
                  </a:cubicBezTo>
                  <a:lnTo>
                    <a:pt x="21600" y="21033"/>
                  </a:lnTo>
                  <a:cubicBezTo>
                    <a:pt x="21600" y="21345"/>
                    <a:pt x="19980" y="21600"/>
                    <a:pt x="18001" y="21600"/>
                  </a:cubicBezTo>
                  <a:lnTo>
                    <a:pt x="3601" y="21600"/>
                  </a:lnTo>
                  <a:cubicBezTo>
                    <a:pt x="1620" y="21600"/>
                    <a:pt x="0" y="21345"/>
                    <a:pt x="0" y="21033"/>
                  </a:cubicBezTo>
                  <a:lnTo>
                    <a:pt x="0" y="567"/>
                  </a:lnTo>
                  <a:cubicBezTo>
                    <a:pt x="0" y="255"/>
                    <a:pt x="1620" y="0"/>
                    <a:pt x="360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3" name="Shape 15433"/>
            <p:cNvSpPr/>
            <p:nvPr/>
          </p:nvSpPr>
          <p:spPr>
            <a:xfrm>
              <a:off x="215900" y="876300"/>
              <a:ext cx="78414" cy="8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65"/>
                  </a:moveTo>
                  <a:lnTo>
                    <a:pt x="13050" y="21600"/>
                  </a:lnTo>
                  <a:lnTo>
                    <a:pt x="21600" y="5438"/>
                  </a:lnTo>
                  <a:lnTo>
                    <a:pt x="8548" y="0"/>
                  </a:lnTo>
                  <a:cubicBezTo>
                    <a:pt x="8548" y="0"/>
                    <a:pt x="0" y="16165"/>
                    <a:pt x="0" y="16165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4" name="Shape 15434"/>
            <p:cNvSpPr/>
            <p:nvPr/>
          </p:nvSpPr>
          <p:spPr>
            <a:xfrm>
              <a:off x="203200" y="901700"/>
              <a:ext cx="80140" cy="10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21"/>
                  </a:moveTo>
                  <a:lnTo>
                    <a:pt x="8692" y="0"/>
                  </a:lnTo>
                  <a:lnTo>
                    <a:pt x="6446" y="7889"/>
                  </a:lnTo>
                  <a:lnTo>
                    <a:pt x="0" y="15681"/>
                  </a:lnTo>
                  <a:cubicBezTo>
                    <a:pt x="5397" y="17541"/>
                    <a:pt x="15191" y="15370"/>
                    <a:pt x="14489" y="21600"/>
                  </a:cubicBezTo>
                  <a:cubicBezTo>
                    <a:pt x="14489" y="21600"/>
                    <a:pt x="21600" y="2221"/>
                    <a:pt x="21600" y="2221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5" name="Shape 15435"/>
            <p:cNvSpPr/>
            <p:nvPr/>
          </p:nvSpPr>
          <p:spPr>
            <a:xfrm>
              <a:off x="190500" y="901699"/>
              <a:ext cx="88598" cy="1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108" extrusionOk="0">
                  <a:moveTo>
                    <a:pt x="320" y="12789"/>
                  </a:moveTo>
                  <a:lnTo>
                    <a:pt x="7507" y="2378"/>
                  </a:lnTo>
                  <a:cubicBezTo>
                    <a:pt x="8101" y="1583"/>
                    <a:pt x="9612" y="1263"/>
                    <a:pt x="10828" y="1660"/>
                  </a:cubicBezTo>
                  <a:lnTo>
                    <a:pt x="10828" y="1660"/>
                  </a:lnTo>
                  <a:cubicBezTo>
                    <a:pt x="10943" y="1698"/>
                    <a:pt x="11050" y="1740"/>
                    <a:pt x="11152" y="1787"/>
                  </a:cubicBezTo>
                  <a:lnTo>
                    <a:pt x="11791" y="929"/>
                  </a:lnTo>
                  <a:cubicBezTo>
                    <a:pt x="12415" y="97"/>
                    <a:pt x="13993" y="-237"/>
                    <a:pt x="15268" y="178"/>
                  </a:cubicBezTo>
                  <a:lnTo>
                    <a:pt x="15268" y="178"/>
                  </a:lnTo>
                  <a:cubicBezTo>
                    <a:pt x="16152" y="468"/>
                    <a:pt x="16666" y="1047"/>
                    <a:pt x="16686" y="1653"/>
                  </a:cubicBezTo>
                  <a:cubicBezTo>
                    <a:pt x="17269" y="1581"/>
                    <a:pt x="17890" y="1630"/>
                    <a:pt x="18458" y="1814"/>
                  </a:cubicBezTo>
                  <a:lnTo>
                    <a:pt x="18458" y="1814"/>
                  </a:lnTo>
                  <a:cubicBezTo>
                    <a:pt x="19833" y="2264"/>
                    <a:pt x="20378" y="3358"/>
                    <a:pt x="19703" y="4259"/>
                  </a:cubicBezTo>
                  <a:lnTo>
                    <a:pt x="10452" y="15143"/>
                  </a:lnTo>
                  <a:lnTo>
                    <a:pt x="7847" y="20103"/>
                  </a:lnTo>
                  <a:cubicBezTo>
                    <a:pt x="7174" y="21004"/>
                    <a:pt x="5467" y="21363"/>
                    <a:pt x="4094" y="20915"/>
                  </a:cubicBezTo>
                  <a:lnTo>
                    <a:pt x="4094" y="20915"/>
                  </a:lnTo>
                  <a:cubicBezTo>
                    <a:pt x="2781" y="20485"/>
                    <a:pt x="2853" y="19039"/>
                    <a:pt x="3389" y="18166"/>
                  </a:cubicBezTo>
                  <a:cubicBezTo>
                    <a:pt x="3308" y="17438"/>
                    <a:pt x="-1222" y="14849"/>
                    <a:pt x="320" y="12789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6" name="Shape 15436"/>
            <p:cNvSpPr/>
            <p:nvPr/>
          </p:nvSpPr>
          <p:spPr>
            <a:xfrm>
              <a:off x="203199" y="1003300"/>
              <a:ext cx="29994" cy="8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7" extrusionOk="0">
                  <a:moveTo>
                    <a:pt x="4997" y="21396"/>
                  </a:moveTo>
                  <a:lnTo>
                    <a:pt x="4997" y="21396"/>
                  </a:lnTo>
                  <a:cubicBezTo>
                    <a:pt x="1731" y="21192"/>
                    <a:pt x="-444" y="20047"/>
                    <a:pt x="77" y="18845"/>
                  </a:cubicBezTo>
                  <a:lnTo>
                    <a:pt x="10071" y="181"/>
                  </a:lnTo>
                  <a:lnTo>
                    <a:pt x="9895" y="0"/>
                  </a:lnTo>
                  <a:lnTo>
                    <a:pt x="21156" y="2757"/>
                  </a:lnTo>
                  <a:lnTo>
                    <a:pt x="11951" y="19589"/>
                  </a:lnTo>
                  <a:cubicBezTo>
                    <a:pt x="11422" y="20791"/>
                    <a:pt x="8263" y="21600"/>
                    <a:pt x="4997" y="21396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7" name="Shape 15437"/>
            <p:cNvSpPr/>
            <p:nvPr/>
          </p:nvSpPr>
          <p:spPr>
            <a:xfrm>
              <a:off x="228600" y="927100"/>
              <a:ext cx="50603" cy="11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08" extrusionOk="0">
                  <a:moveTo>
                    <a:pt x="14702" y="21498"/>
                  </a:moveTo>
                  <a:lnTo>
                    <a:pt x="14702" y="21498"/>
                  </a:lnTo>
                  <a:cubicBezTo>
                    <a:pt x="12579" y="21399"/>
                    <a:pt x="11053" y="20542"/>
                    <a:pt x="11255" y="19595"/>
                  </a:cubicBezTo>
                  <a:lnTo>
                    <a:pt x="12372" y="14361"/>
                  </a:lnTo>
                  <a:cubicBezTo>
                    <a:pt x="12507" y="12377"/>
                    <a:pt x="8899" y="12767"/>
                    <a:pt x="6308" y="14857"/>
                  </a:cubicBezTo>
                  <a:lnTo>
                    <a:pt x="0" y="3674"/>
                  </a:lnTo>
                  <a:lnTo>
                    <a:pt x="12402" y="0"/>
                  </a:lnTo>
                  <a:lnTo>
                    <a:pt x="17340" y="4719"/>
                  </a:lnTo>
                  <a:cubicBezTo>
                    <a:pt x="20800" y="5061"/>
                    <a:pt x="21600" y="7671"/>
                    <a:pt x="21318" y="8975"/>
                  </a:cubicBezTo>
                  <a:lnTo>
                    <a:pt x="18974" y="19961"/>
                  </a:lnTo>
                  <a:cubicBezTo>
                    <a:pt x="18776" y="20910"/>
                    <a:pt x="16826" y="21600"/>
                    <a:pt x="14702" y="21498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8" name="Shape 15438"/>
            <p:cNvSpPr/>
            <p:nvPr/>
          </p:nvSpPr>
          <p:spPr>
            <a:xfrm>
              <a:off x="190500" y="990600"/>
              <a:ext cx="24286" cy="8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68" extrusionOk="0">
                  <a:moveTo>
                    <a:pt x="14566" y="21452"/>
                  </a:moveTo>
                  <a:lnTo>
                    <a:pt x="14566" y="21452"/>
                  </a:lnTo>
                  <a:cubicBezTo>
                    <a:pt x="10513" y="21600"/>
                    <a:pt x="6849" y="20709"/>
                    <a:pt x="6319" y="19481"/>
                  </a:cubicBezTo>
                  <a:lnTo>
                    <a:pt x="390" y="156"/>
                  </a:lnTo>
                  <a:lnTo>
                    <a:pt x="0" y="0"/>
                  </a:lnTo>
                  <a:lnTo>
                    <a:pt x="15948" y="1502"/>
                  </a:lnTo>
                  <a:lnTo>
                    <a:pt x="21070" y="18948"/>
                  </a:lnTo>
                  <a:cubicBezTo>
                    <a:pt x="21600" y="20177"/>
                    <a:pt x="18631" y="21305"/>
                    <a:pt x="14566" y="21452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39" name="Shape 15439"/>
            <p:cNvSpPr/>
            <p:nvPr/>
          </p:nvSpPr>
          <p:spPr>
            <a:xfrm>
              <a:off x="190499" y="1003300"/>
              <a:ext cx="38988" cy="7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259" extrusionOk="0">
                  <a:moveTo>
                    <a:pt x="18052" y="21082"/>
                  </a:moveTo>
                  <a:lnTo>
                    <a:pt x="18052" y="21082"/>
                  </a:lnTo>
                  <a:cubicBezTo>
                    <a:pt x="15706" y="21600"/>
                    <a:pt x="13055" y="20940"/>
                    <a:pt x="12098" y="19629"/>
                  </a:cubicBezTo>
                  <a:lnTo>
                    <a:pt x="0" y="0"/>
                  </a:lnTo>
                  <a:lnTo>
                    <a:pt x="10354" y="3085"/>
                  </a:lnTo>
                  <a:lnTo>
                    <a:pt x="20645" y="17737"/>
                  </a:lnTo>
                  <a:cubicBezTo>
                    <a:pt x="21600" y="19051"/>
                    <a:pt x="20403" y="20560"/>
                    <a:pt x="18052" y="21082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0" name="Shape 15440"/>
            <p:cNvSpPr/>
            <p:nvPr/>
          </p:nvSpPr>
          <p:spPr>
            <a:xfrm>
              <a:off x="190500" y="927100"/>
              <a:ext cx="88439" cy="3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10"/>
                  </a:moveTo>
                  <a:lnTo>
                    <a:pt x="20440" y="21600"/>
                  </a:lnTo>
                  <a:lnTo>
                    <a:pt x="21600" y="10984"/>
                  </a:lnTo>
                  <a:lnTo>
                    <a:pt x="1162" y="0"/>
                  </a:lnTo>
                  <a:cubicBezTo>
                    <a:pt x="1162" y="0"/>
                    <a:pt x="0" y="10610"/>
                    <a:pt x="0" y="106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1" name="Shape 15441"/>
            <p:cNvSpPr/>
            <p:nvPr/>
          </p:nvSpPr>
          <p:spPr>
            <a:xfrm>
              <a:off x="203200" y="495300"/>
              <a:ext cx="187882" cy="46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84" y="2928"/>
                  </a:moveTo>
                  <a:lnTo>
                    <a:pt x="15255" y="0"/>
                  </a:lnTo>
                  <a:cubicBezTo>
                    <a:pt x="12228" y="870"/>
                    <a:pt x="10472" y="2828"/>
                    <a:pt x="10024" y="3589"/>
                  </a:cubicBezTo>
                  <a:lnTo>
                    <a:pt x="0" y="20576"/>
                  </a:lnTo>
                  <a:cubicBezTo>
                    <a:pt x="-2" y="20580"/>
                    <a:pt x="5" y="20584"/>
                    <a:pt x="5" y="20584"/>
                  </a:cubicBezTo>
                  <a:lnTo>
                    <a:pt x="10568" y="21600"/>
                  </a:lnTo>
                  <a:cubicBezTo>
                    <a:pt x="10577" y="21600"/>
                    <a:pt x="10586" y="21599"/>
                    <a:pt x="10589" y="21594"/>
                  </a:cubicBezTo>
                  <a:lnTo>
                    <a:pt x="21598" y="2937"/>
                  </a:lnTo>
                  <a:cubicBezTo>
                    <a:pt x="21598" y="2937"/>
                    <a:pt x="21588" y="2931"/>
                    <a:pt x="21584" y="2928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2" name="Shape 15442"/>
            <p:cNvSpPr/>
            <p:nvPr/>
          </p:nvSpPr>
          <p:spPr>
            <a:xfrm>
              <a:off x="304800" y="419100"/>
              <a:ext cx="343344" cy="57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0944" extrusionOk="0">
                  <a:moveTo>
                    <a:pt x="20376" y="18291"/>
                  </a:moveTo>
                  <a:cubicBezTo>
                    <a:pt x="15723" y="20257"/>
                    <a:pt x="9141" y="21600"/>
                    <a:pt x="3522" y="20612"/>
                  </a:cubicBezTo>
                  <a:lnTo>
                    <a:pt x="2613" y="8766"/>
                  </a:lnTo>
                  <a:cubicBezTo>
                    <a:pt x="2470" y="6890"/>
                    <a:pt x="-641" y="4770"/>
                    <a:pt x="119" y="3852"/>
                  </a:cubicBezTo>
                  <a:cubicBezTo>
                    <a:pt x="1522" y="2157"/>
                    <a:pt x="7418" y="988"/>
                    <a:pt x="9437" y="0"/>
                  </a:cubicBezTo>
                  <a:cubicBezTo>
                    <a:pt x="10212" y="410"/>
                    <a:pt x="11066" y="653"/>
                    <a:pt x="11945" y="653"/>
                  </a:cubicBezTo>
                  <a:cubicBezTo>
                    <a:pt x="12824" y="653"/>
                    <a:pt x="13677" y="410"/>
                    <a:pt x="14452" y="0"/>
                  </a:cubicBezTo>
                  <a:cubicBezTo>
                    <a:pt x="15929" y="723"/>
                    <a:pt x="17858" y="608"/>
                    <a:pt x="18956" y="450"/>
                  </a:cubicBezTo>
                  <a:cubicBezTo>
                    <a:pt x="18206" y="2698"/>
                    <a:pt x="20959" y="3026"/>
                    <a:pt x="20929" y="3803"/>
                  </a:cubicBezTo>
                  <a:cubicBezTo>
                    <a:pt x="20929" y="3803"/>
                    <a:pt x="20376" y="18291"/>
                    <a:pt x="20376" y="18291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3" name="Shape 15443"/>
            <p:cNvSpPr/>
            <p:nvPr/>
          </p:nvSpPr>
          <p:spPr>
            <a:xfrm>
              <a:off x="419100" y="419100"/>
              <a:ext cx="160221" cy="28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8"/>
                  </a:moveTo>
                  <a:lnTo>
                    <a:pt x="1205" y="7879"/>
                  </a:lnTo>
                  <a:lnTo>
                    <a:pt x="10869" y="21600"/>
                  </a:lnTo>
                  <a:lnTo>
                    <a:pt x="20395" y="7879"/>
                  </a:lnTo>
                  <a:lnTo>
                    <a:pt x="21600" y="1658"/>
                  </a:lnTo>
                  <a:lnTo>
                    <a:pt x="16990" y="0"/>
                  </a:lnTo>
                  <a:lnTo>
                    <a:pt x="4610" y="0"/>
                  </a:lnTo>
                  <a:cubicBezTo>
                    <a:pt x="4610" y="0"/>
                    <a:pt x="0" y="1658"/>
                    <a:pt x="0" y="16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4" name="Shape 15444"/>
            <p:cNvSpPr/>
            <p:nvPr/>
          </p:nvSpPr>
          <p:spPr>
            <a:xfrm>
              <a:off x="381000" y="431800"/>
              <a:ext cx="109074" cy="27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65" y="0"/>
                  </a:moveTo>
                  <a:lnTo>
                    <a:pt x="21600" y="21600"/>
                  </a:lnTo>
                  <a:lnTo>
                    <a:pt x="2883" y="9686"/>
                  </a:lnTo>
                  <a:lnTo>
                    <a:pt x="5343" y="7606"/>
                  </a:lnTo>
                  <a:lnTo>
                    <a:pt x="0" y="5906"/>
                  </a:lnTo>
                  <a:lnTo>
                    <a:pt x="5736" y="614"/>
                  </a:lnTo>
                  <a:cubicBezTo>
                    <a:pt x="5736" y="614"/>
                    <a:pt x="8265" y="0"/>
                    <a:pt x="8265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5" name="Shape 15445"/>
            <p:cNvSpPr/>
            <p:nvPr/>
          </p:nvSpPr>
          <p:spPr>
            <a:xfrm>
              <a:off x="469900" y="533400"/>
              <a:ext cx="46926" cy="17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16060" y="0"/>
                  </a:lnTo>
                  <a:lnTo>
                    <a:pt x="21600" y="14642"/>
                  </a:lnTo>
                  <a:lnTo>
                    <a:pt x="10591" y="21600"/>
                  </a:lnTo>
                  <a:lnTo>
                    <a:pt x="0" y="14642"/>
                  </a:lnTo>
                  <a:cubicBezTo>
                    <a:pt x="0" y="14642"/>
                    <a:pt x="5397" y="0"/>
                    <a:pt x="53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6" name="Shape 15446"/>
            <p:cNvSpPr/>
            <p:nvPr/>
          </p:nvSpPr>
          <p:spPr>
            <a:xfrm>
              <a:off x="393700" y="431800"/>
              <a:ext cx="98469" cy="27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28" y="0"/>
                  </a:moveTo>
                  <a:lnTo>
                    <a:pt x="21600" y="21600"/>
                  </a:lnTo>
                  <a:lnTo>
                    <a:pt x="2883" y="8736"/>
                  </a:lnTo>
                  <a:lnTo>
                    <a:pt x="5988" y="7137"/>
                  </a:lnTo>
                  <a:lnTo>
                    <a:pt x="0" y="5459"/>
                  </a:lnTo>
                  <a:lnTo>
                    <a:pt x="4027" y="614"/>
                  </a:lnTo>
                  <a:cubicBezTo>
                    <a:pt x="4027" y="614"/>
                    <a:pt x="6828" y="0"/>
                    <a:pt x="6828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7" name="Shape 15447"/>
            <p:cNvSpPr/>
            <p:nvPr/>
          </p:nvSpPr>
          <p:spPr>
            <a:xfrm>
              <a:off x="495300" y="431800"/>
              <a:ext cx="109066" cy="27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6" y="0"/>
                  </a:moveTo>
                  <a:lnTo>
                    <a:pt x="0" y="21600"/>
                  </a:lnTo>
                  <a:lnTo>
                    <a:pt x="18719" y="9686"/>
                  </a:lnTo>
                  <a:lnTo>
                    <a:pt x="16259" y="7606"/>
                  </a:lnTo>
                  <a:lnTo>
                    <a:pt x="21600" y="5906"/>
                  </a:lnTo>
                  <a:lnTo>
                    <a:pt x="15866" y="614"/>
                  </a:lnTo>
                  <a:cubicBezTo>
                    <a:pt x="15866" y="614"/>
                    <a:pt x="13336" y="0"/>
                    <a:pt x="13336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8" name="Shape 15448"/>
            <p:cNvSpPr/>
            <p:nvPr/>
          </p:nvSpPr>
          <p:spPr>
            <a:xfrm>
              <a:off x="495300" y="431800"/>
              <a:ext cx="98460" cy="27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73" y="0"/>
                  </a:moveTo>
                  <a:lnTo>
                    <a:pt x="0" y="21600"/>
                  </a:lnTo>
                  <a:lnTo>
                    <a:pt x="18719" y="8736"/>
                  </a:lnTo>
                  <a:lnTo>
                    <a:pt x="15613" y="7137"/>
                  </a:lnTo>
                  <a:lnTo>
                    <a:pt x="21600" y="5459"/>
                  </a:lnTo>
                  <a:lnTo>
                    <a:pt x="17575" y="614"/>
                  </a:lnTo>
                  <a:cubicBezTo>
                    <a:pt x="17575" y="614"/>
                    <a:pt x="14773" y="0"/>
                    <a:pt x="14773" y="0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49" name="Shape 15449"/>
            <p:cNvSpPr/>
            <p:nvPr/>
          </p:nvSpPr>
          <p:spPr>
            <a:xfrm>
              <a:off x="482599" y="685800"/>
              <a:ext cx="13505" cy="30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66" h="21600" extrusionOk="0">
                  <a:moveTo>
                    <a:pt x="8413" y="21600"/>
                  </a:moveTo>
                  <a:cubicBezTo>
                    <a:pt x="-1509" y="15397"/>
                    <a:pt x="-3265" y="7148"/>
                    <a:pt x="6436" y="0"/>
                  </a:cubicBezTo>
                  <a:cubicBezTo>
                    <a:pt x="16137" y="7148"/>
                    <a:pt x="18335" y="15397"/>
                    <a:pt x="8413" y="2160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0" name="Shape 15450"/>
            <p:cNvSpPr/>
            <p:nvPr/>
          </p:nvSpPr>
          <p:spPr>
            <a:xfrm>
              <a:off x="444500" y="393700"/>
              <a:ext cx="91037" cy="7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1" name="Shape 15451"/>
            <p:cNvSpPr/>
            <p:nvPr/>
          </p:nvSpPr>
          <p:spPr>
            <a:xfrm>
              <a:off x="482600" y="457200"/>
              <a:ext cx="33446" cy="5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3" y="21600"/>
                  </a:moveTo>
                  <a:lnTo>
                    <a:pt x="21600" y="17174"/>
                  </a:lnTo>
                  <a:lnTo>
                    <a:pt x="10709" y="0"/>
                  </a:lnTo>
                  <a:lnTo>
                    <a:pt x="0" y="16896"/>
                  </a:lnTo>
                  <a:lnTo>
                    <a:pt x="3421" y="21600"/>
                  </a:lnTo>
                  <a:cubicBezTo>
                    <a:pt x="8409" y="21600"/>
                    <a:pt x="13397" y="21600"/>
                    <a:pt x="18383" y="21600"/>
                  </a:cubicBezTo>
                  <a:close/>
                </a:path>
              </a:pathLst>
            </a:custGeom>
            <a:solidFill>
              <a:srgbClr val="FA9F3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2" name="Shape 15452"/>
            <p:cNvSpPr/>
            <p:nvPr/>
          </p:nvSpPr>
          <p:spPr>
            <a:xfrm>
              <a:off x="431800" y="419100"/>
              <a:ext cx="67340" cy="10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2" y="0"/>
                  </a:moveTo>
                  <a:lnTo>
                    <a:pt x="21600" y="7812"/>
                  </a:lnTo>
                  <a:lnTo>
                    <a:pt x="13334" y="21600"/>
                  </a:lnTo>
                  <a:lnTo>
                    <a:pt x="0" y="2842"/>
                  </a:lnTo>
                  <a:cubicBezTo>
                    <a:pt x="0" y="2842"/>
                    <a:pt x="6872" y="0"/>
                    <a:pt x="6872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3" name="Shape 15453"/>
            <p:cNvSpPr/>
            <p:nvPr/>
          </p:nvSpPr>
          <p:spPr>
            <a:xfrm>
              <a:off x="495300" y="419100"/>
              <a:ext cx="67340" cy="10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8" y="0"/>
                  </a:moveTo>
                  <a:lnTo>
                    <a:pt x="0" y="7812"/>
                  </a:lnTo>
                  <a:lnTo>
                    <a:pt x="8267" y="21600"/>
                  </a:lnTo>
                  <a:lnTo>
                    <a:pt x="21600" y="2842"/>
                  </a:lnTo>
                  <a:cubicBezTo>
                    <a:pt x="21600" y="2842"/>
                    <a:pt x="14728" y="0"/>
                    <a:pt x="14728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4" name="Shape 15454"/>
            <p:cNvSpPr/>
            <p:nvPr/>
          </p:nvSpPr>
          <p:spPr>
            <a:xfrm>
              <a:off x="431800" y="419100"/>
              <a:ext cx="67340" cy="9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2" y="0"/>
                  </a:moveTo>
                  <a:lnTo>
                    <a:pt x="21600" y="9274"/>
                  </a:lnTo>
                  <a:lnTo>
                    <a:pt x="13154" y="21600"/>
                  </a:lnTo>
                  <a:lnTo>
                    <a:pt x="0" y="3375"/>
                  </a:lnTo>
                  <a:cubicBezTo>
                    <a:pt x="0" y="3375"/>
                    <a:pt x="6872" y="0"/>
                    <a:pt x="68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5" name="Shape 15455"/>
            <p:cNvSpPr/>
            <p:nvPr/>
          </p:nvSpPr>
          <p:spPr>
            <a:xfrm>
              <a:off x="495300" y="419100"/>
              <a:ext cx="67340" cy="9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8" y="0"/>
                  </a:moveTo>
                  <a:lnTo>
                    <a:pt x="0" y="9274"/>
                  </a:lnTo>
                  <a:lnTo>
                    <a:pt x="8446" y="21600"/>
                  </a:lnTo>
                  <a:lnTo>
                    <a:pt x="21600" y="3375"/>
                  </a:lnTo>
                  <a:cubicBezTo>
                    <a:pt x="21600" y="3375"/>
                    <a:pt x="14728" y="0"/>
                    <a:pt x="147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6" name="Shape 15456"/>
            <p:cNvSpPr/>
            <p:nvPr/>
          </p:nvSpPr>
          <p:spPr>
            <a:xfrm>
              <a:off x="482599" y="508000"/>
              <a:ext cx="30637" cy="2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8" h="21600" extrusionOk="0">
                  <a:moveTo>
                    <a:pt x="2407" y="0"/>
                  </a:moveTo>
                  <a:lnTo>
                    <a:pt x="17334" y="0"/>
                  </a:lnTo>
                  <a:cubicBezTo>
                    <a:pt x="20671" y="7915"/>
                    <a:pt x="20407" y="14844"/>
                    <a:pt x="17334" y="21600"/>
                  </a:cubicBezTo>
                  <a:lnTo>
                    <a:pt x="2407" y="21600"/>
                  </a:lnTo>
                  <a:cubicBezTo>
                    <a:pt x="-672" y="14844"/>
                    <a:pt x="-929" y="7915"/>
                    <a:pt x="2407" y="0"/>
                  </a:cubicBezTo>
                  <a:close/>
                </a:path>
              </a:pathLst>
            </a:custGeom>
            <a:solidFill>
              <a:srgbClr val="FA9F3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7" name="Shape 15457"/>
            <p:cNvSpPr/>
            <p:nvPr/>
          </p:nvSpPr>
          <p:spPr>
            <a:xfrm>
              <a:off x="393699" y="165100"/>
              <a:ext cx="198397" cy="26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95" h="17328" extrusionOk="0">
                  <a:moveTo>
                    <a:pt x="9609" y="17208"/>
                  </a:moveTo>
                  <a:cubicBezTo>
                    <a:pt x="16215" y="15573"/>
                    <a:pt x="15325" y="-2758"/>
                    <a:pt x="4626" y="355"/>
                  </a:cubicBezTo>
                  <a:cubicBezTo>
                    <a:pt x="-5385" y="3267"/>
                    <a:pt x="3001" y="18842"/>
                    <a:pt x="9609" y="17208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8" name="Shape 15458"/>
            <p:cNvSpPr/>
            <p:nvPr/>
          </p:nvSpPr>
          <p:spPr>
            <a:xfrm>
              <a:off x="457199" y="215900"/>
              <a:ext cx="131663" cy="7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0" h="13112" extrusionOk="0">
                  <a:moveTo>
                    <a:pt x="18670" y="3308"/>
                  </a:moveTo>
                  <a:cubicBezTo>
                    <a:pt x="17261" y="6652"/>
                    <a:pt x="6464" y="12669"/>
                    <a:pt x="1767" y="13106"/>
                  </a:cubicBezTo>
                  <a:cubicBezTo>
                    <a:pt x="-2930" y="13544"/>
                    <a:pt x="1419" y="-8056"/>
                    <a:pt x="18670" y="3308"/>
                  </a:cubicBezTo>
                  <a:close/>
                </a:path>
              </a:pathLst>
            </a:custGeom>
            <a:solidFill>
              <a:srgbClr val="6B392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59" name="Shape 15459"/>
            <p:cNvSpPr/>
            <p:nvPr/>
          </p:nvSpPr>
          <p:spPr>
            <a:xfrm>
              <a:off x="393700" y="165100"/>
              <a:ext cx="189376" cy="22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4" h="20069" extrusionOk="0">
                  <a:moveTo>
                    <a:pt x="4982" y="1026"/>
                  </a:moveTo>
                  <a:cubicBezTo>
                    <a:pt x="-1602" y="4269"/>
                    <a:pt x="-2036" y="15245"/>
                    <a:pt x="5951" y="20069"/>
                  </a:cubicBezTo>
                  <a:cubicBezTo>
                    <a:pt x="4537" y="18607"/>
                    <a:pt x="4331" y="16831"/>
                    <a:pt x="5229" y="13757"/>
                  </a:cubicBezTo>
                  <a:cubicBezTo>
                    <a:pt x="5746" y="14057"/>
                    <a:pt x="7606" y="16262"/>
                    <a:pt x="7325" y="12514"/>
                  </a:cubicBezTo>
                  <a:cubicBezTo>
                    <a:pt x="6805" y="5589"/>
                    <a:pt x="12857" y="5077"/>
                    <a:pt x="19564" y="6731"/>
                  </a:cubicBezTo>
                  <a:cubicBezTo>
                    <a:pt x="19267" y="811"/>
                    <a:pt x="10173" y="-1531"/>
                    <a:pt x="4982" y="1026"/>
                  </a:cubicBezTo>
                  <a:close/>
                </a:path>
              </a:pathLst>
            </a:custGeom>
            <a:solidFill>
              <a:srgbClr val="6B392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0" name="Shape 15460"/>
            <p:cNvSpPr/>
            <p:nvPr/>
          </p:nvSpPr>
          <p:spPr>
            <a:xfrm>
              <a:off x="419099" y="279400"/>
              <a:ext cx="37367" cy="6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0930" extrusionOk="0">
                  <a:moveTo>
                    <a:pt x="8001" y="20"/>
                  </a:moveTo>
                  <a:cubicBezTo>
                    <a:pt x="13377" y="-335"/>
                    <a:pt x="18600" y="4053"/>
                    <a:pt x="19666" y="9819"/>
                  </a:cubicBezTo>
                  <a:cubicBezTo>
                    <a:pt x="20726" y="15591"/>
                    <a:pt x="17237" y="20555"/>
                    <a:pt x="11856" y="20910"/>
                  </a:cubicBezTo>
                  <a:cubicBezTo>
                    <a:pt x="6480" y="21265"/>
                    <a:pt x="1258" y="16875"/>
                    <a:pt x="192" y="11109"/>
                  </a:cubicBezTo>
                  <a:cubicBezTo>
                    <a:pt x="-874" y="5341"/>
                    <a:pt x="2615" y="377"/>
                    <a:pt x="8001" y="20"/>
                  </a:cubicBezTo>
                  <a:close/>
                </a:path>
              </a:pathLst>
            </a:custGeom>
            <a:solidFill>
              <a:srgbClr val="F6D4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1" name="Shape 15461"/>
            <p:cNvSpPr/>
            <p:nvPr/>
          </p:nvSpPr>
          <p:spPr>
            <a:xfrm>
              <a:off x="279399" y="1816100"/>
              <a:ext cx="151880" cy="31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466" extrusionOk="0">
                  <a:moveTo>
                    <a:pt x="17" y="1213"/>
                  </a:moveTo>
                  <a:cubicBezTo>
                    <a:pt x="6371" y="517"/>
                    <a:pt x="15220" y="-1134"/>
                    <a:pt x="16374" y="1225"/>
                  </a:cubicBezTo>
                  <a:cubicBezTo>
                    <a:pt x="17746" y="4029"/>
                    <a:pt x="19440" y="10676"/>
                    <a:pt x="21217" y="17133"/>
                  </a:cubicBezTo>
                  <a:cubicBezTo>
                    <a:pt x="21599" y="18525"/>
                    <a:pt x="17710" y="19247"/>
                    <a:pt x="16743" y="19381"/>
                  </a:cubicBezTo>
                  <a:cubicBezTo>
                    <a:pt x="12415" y="19982"/>
                    <a:pt x="8699" y="20170"/>
                    <a:pt x="3908" y="20466"/>
                  </a:cubicBezTo>
                  <a:lnTo>
                    <a:pt x="0" y="1225"/>
                  </a:lnTo>
                  <a:cubicBezTo>
                    <a:pt x="-1" y="1219"/>
                    <a:pt x="10" y="1214"/>
                    <a:pt x="17" y="1213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2" name="Shape 15462"/>
            <p:cNvSpPr/>
            <p:nvPr/>
          </p:nvSpPr>
          <p:spPr>
            <a:xfrm>
              <a:off x="0" y="1803400"/>
              <a:ext cx="147439" cy="32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37" extrusionOk="0">
                  <a:moveTo>
                    <a:pt x="21172" y="1488"/>
                  </a:moveTo>
                  <a:cubicBezTo>
                    <a:pt x="12927" y="632"/>
                    <a:pt x="6374" y="-1363"/>
                    <a:pt x="4935" y="1453"/>
                  </a:cubicBezTo>
                  <a:cubicBezTo>
                    <a:pt x="3430" y="4402"/>
                    <a:pt x="1779" y="10862"/>
                    <a:pt x="37" y="16895"/>
                  </a:cubicBezTo>
                  <a:cubicBezTo>
                    <a:pt x="-409" y="18441"/>
                    <a:pt x="3292" y="19105"/>
                    <a:pt x="4489" y="19240"/>
                  </a:cubicBezTo>
                  <a:cubicBezTo>
                    <a:pt x="8758" y="19722"/>
                    <a:pt x="12438" y="19959"/>
                    <a:pt x="17174" y="20237"/>
                  </a:cubicBezTo>
                  <a:lnTo>
                    <a:pt x="21190" y="1500"/>
                  </a:lnTo>
                  <a:cubicBezTo>
                    <a:pt x="21191" y="1494"/>
                    <a:pt x="21178" y="1488"/>
                    <a:pt x="21172" y="1488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3" name="Shape 15463"/>
            <p:cNvSpPr/>
            <p:nvPr/>
          </p:nvSpPr>
          <p:spPr>
            <a:xfrm>
              <a:off x="101600" y="2120900"/>
              <a:ext cx="228487" cy="1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04" extrusionOk="0">
                  <a:moveTo>
                    <a:pt x="141" y="0"/>
                  </a:moveTo>
                  <a:lnTo>
                    <a:pt x="0" y="6014"/>
                  </a:lnTo>
                  <a:cubicBezTo>
                    <a:pt x="6681" y="21325"/>
                    <a:pt x="14899" y="21600"/>
                    <a:pt x="21600" y="6817"/>
                  </a:cubicBezTo>
                  <a:cubicBezTo>
                    <a:pt x="21539" y="4374"/>
                    <a:pt x="21478" y="2084"/>
                    <a:pt x="21420" y="0"/>
                  </a:cubicBezTo>
                  <a:cubicBezTo>
                    <a:pt x="21420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4" name="Shape 15464"/>
            <p:cNvSpPr/>
            <p:nvPr/>
          </p:nvSpPr>
          <p:spPr>
            <a:xfrm>
              <a:off x="177800" y="1727200"/>
              <a:ext cx="74372" cy="7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5" name="Shape 15465"/>
            <p:cNvSpPr/>
            <p:nvPr/>
          </p:nvSpPr>
          <p:spPr>
            <a:xfrm>
              <a:off x="38100" y="1765300"/>
              <a:ext cx="366596" cy="36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extrusionOk="0">
                  <a:moveTo>
                    <a:pt x="2349" y="20745"/>
                  </a:moveTo>
                  <a:cubicBezTo>
                    <a:pt x="3273" y="18102"/>
                    <a:pt x="1165" y="5726"/>
                    <a:pt x="0" y="3450"/>
                  </a:cubicBezTo>
                  <a:cubicBezTo>
                    <a:pt x="662" y="1114"/>
                    <a:pt x="6695" y="1351"/>
                    <a:pt x="8337" y="23"/>
                  </a:cubicBezTo>
                  <a:cubicBezTo>
                    <a:pt x="8691" y="332"/>
                    <a:pt x="12438" y="315"/>
                    <a:pt x="12798" y="0"/>
                  </a:cubicBezTo>
                  <a:cubicBezTo>
                    <a:pt x="14012" y="983"/>
                    <a:pt x="20512" y="996"/>
                    <a:pt x="21600" y="3332"/>
                  </a:cubicBezTo>
                  <a:cubicBezTo>
                    <a:pt x="20361" y="5939"/>
                    <a:pt x="18087" y="18355"/>
                    <a:pt x="19071" y="20734"/>
                  </a:cubicBezTo>
                  <a:cubicBezTo>
                    <a:pt x="14926" y="21542"/>
                    <a:pt x="6615" y="21600"/>
                    <a:pt x="2349" y="20745"/>
                  </a:cubicBezTo>
                  <a:close/>
                </a:path>
              </a:pathLst>
            </a:custGeom>
            <a:solidFill>
              <a:srgbClr val="6DA2C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6" name="Shape 15466"/>
            <p:cNvSpPr/>
            <p:nvPr/>
          </p:nvSpPr>
          <p:spPr>
            <a:xfrm>
              <a:off x="165100" y="1727200"/>
              <a:ext cx="94078" cy="5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55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828"/>
                  </a:lnTo>
                  <a:cubicBezTo>
                    <a:pt x="14494" y="21600"/>
                    <a:pt x="3473" y="19691"/>
                    <a:pt x="0" y="17064"/>
                  </a:cubicBezTo>
                  <a:cubicBezTo>
                    <a:pt x="0" y="170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7" name="Shape 15467"/>
            <p:cNvSpPr/>
            <p:nvPr/>
          </p:nvSpPr>
          <p:spPr>
            <a:xfrm>
              <a:off x="114300" y="1498599"/>
              <a:ext cx="216062" cy="27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6" h="20747" extrusionOk="0">
                  <a:moveTo>
                    <a:pt x="7730" y="20747"/>
                  </a:moveTo>
                  <a:cubicBezTo>
                    <a:pt x="14273" y="20747"/>
                    <a:pt x="18129" y="8409"/>
                    <a:pt x="13600" y="2590"/>
                  </a:cubicBezTo>
                  <a:cubicBezTo>
                    <a:pt x="11412" y="-222"/>
                    <a:pt x="5998" y="-853"/>
                    <a:pt x="4266" y="1236"/>
                  </a:cubicBezTo>
                  <a:cubicBezTo>
                    <a:pt x="-3471" y="3799"/>
                    <a:pt x="304" y="20747"/>
                    <a:pt x="7730" y="20747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8" name="Shape 15468"/>
            <p:cNvSpPr/>
            <p:nvPr/>
          </p:nvSpPr>
          <p:spPr>
            <a:xfrm>
              <a:off x="139700" y="1765300"/>
              <a:ext cx="158344" cy="3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4" extrusionOk="0">
                  <a:moveTo>
                    <a:pt x="18641" y="249"/>
                  </a:moveTo>
                  <a:cubicBezTo>
                    <a:pt x="19879" y="2698"/>
                    <a:pt x="21600" y="6022"/>
                    <a:pt x="21600" y="6022"/>
                  </a:cubicBezTo>
                  <a:cubicBezTo>
                    <a:pt x="16512" y="21600"/>
                    <a:pt x="3717" y="16732"/>
                    <a:pt x="0" y="6762"/>
                  </a:cubicBezTo>
                  <a:lnTo>
                    <a:pt x="3037" y="0"/>
                  </a:lnTo>
                  <a:cubicBezTo>
                    <a:pt x="6066" y="5640"/>
                    <a:pt x="12700" y="12342"/>
                    <a:pt x="18641" y="249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69" name="Shape 15469"/>
            <p:cNvSpPr/>
            <p:nvPr/>
          </p:nvSpPr>
          <p:spPr>
            <a:xfrm>
              <a:off x="152400" y="1765300"/>
              <a:ext cx="114393" cy="2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36" extrusionOk="0">
                  <a:moveTo>
                    <a:pt x="1790" y="0"/>
                  </a:moveTo>
                  <a:cubicBezTo>
                    <a:pt x="4567" y="10044"/>
                    <a:pt x="17710" y="9981"/>
                    <a:pt x="19925" y="936"/>
                  </a:cubicBezTo>
                  <a:cubicBezTo>
                    <a:pt x="20099" y="1364"/>
                    <a:pt x="20771" y="2751"/>
                    <a:pt x="21600" y="4434"/>
                  </a:cubicBezTo>
                  <a:cubicBezTo>
                    <a:pt x="13376" y="21600"/>
                    <a:pt x="4194" y="12087"/>
                    <a:pt x="0" y="4080"/>
                  </a:cubicBezTo>
                  <a:cubicBezTo>
                    <a:pt x="0" y="4080"/>
                    <a:pt x="1790" y="0"/>
                    <a:pt x="17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0" name="Shape 15470"/>
            <p:cNvSpPr/>
            <p:nvPr/>
          </p:nvSpPr>
          <p:spPr>
            <a:xfrm>
              <a:off x="736599" y="1816100"/>
              <a:ext cx="151869" cy="31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466" extrusionOk="0">
                  <a:moveTo>
                    <a:pt x="17" y="1213"/>
                  </a:moveTo>
                  <a:cubicBezTo>
                    <a:pt x="6370" y="517"/>
                    <a:pt x="15221" y="-1134"/>
                    <a:pt x="16374" y="1225"/>
                  </a:cubicBezTo>
                  <a:cubicBezTo>
                    <a:pt x="17747" y="4029"/>
                    <a:pt x="19440" y="10676"/>
                    <a:pt x="21217" y="17133"/>
                  </a:cubicBezTo>
                  <a:cubicBezTo>
                    <a:pt x="21599" y="18525"/>
                    <a:pt x="17711" y="19247"/>
                    <a:pt x="16744" y="19381"/>
                  </a:cubicBezTo>
                  <a:cubicBezTo>
                    <a:pt x="12416" y="19982"/>
                    <a:pt x="8698" y="20170"/>
                    <a:pt x="3908" y="20466"/>
                  </a:cubicBezTo>
                  <a:lnTo>
                    <a:pt x="0" y="1225"/>
                  </a:lnTo>
                  <a:cubicBezTo>
                    <a:pt x="-1" y="1219"/>
                    <a:pt x="10" y="1214"/>
                    <a:pt x="17" y="1213"/>
                  </a:cubicBezTo>
                  <a:close/>
                </a:path>
              </a:pathLst>
            </a:custGeom>
            <a:solidFill>
              <a:srgbClr val="8388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1" name="Shape 15471"/>
            <p:cNvSpPr/>
            <p:nvPr/>
          </p:nvSpPr>
          <p:spPr>
            <a:xfrm>
              <a:off x="457199" y="1803400"/>
              <a:ext cx="147440" cy="32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0237" extrusionOk="0">
                  <a:moveTo>
                    <a:pt x="21172" y="1488"/>
                  </a:moveTo>
                  <a:cubicBezTo>
                    <a:pt x="12925" y="632"/>
                    <a:pt x="6374" y="-1363"/>
                    <a:pt x="4934" y="1453"/>
                  </a:cubicBezTo>
                  <a:cubicBezTo>
                    <a:pt x="3430" y="4402"/>
                    <a:pt x="1778" y="10862"/>
                    <a:pt x="37" y="16895"/>
                  </a:cubicBezTo>
                  <a:cubicBezTo>
                    <a:pt x="-410" y="18441"/>
                    <a:pt x="3291" y="19105"/>
                    <a:pt x="4489" y="19240"/>
                  </a:cubicBezTo>
                  <a:cubicBezTo>
                    <a:pt x="8758" y="19722"/>
                    <a:pt x="12439" y="19959"/>
                    <a:pt x="17172" y="20237"/>
                  </a:cubicBezTo>
                  <a:lnTo>
                    <a:pt x="21189" y="1500"/>
                  </a:lnTo>
                  <a:cubicBezTo>
                    <a:pt x="21190" y="1494"/>
                    <a:pt x="21177" y="1488"/>
                    <a:pt x="21172" y="1488"/>
                  </a:cubicBezTo>
                  <a:close/>
                </a:path>
              </a:pathLst>
            </a:custGeom>
            <a:solidFill>
              <a:srgbClr val="8388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2" name="Shape 15472"/>
            <p:cNvSpPr/>
            <p:nvPr/>
          </p:nvSpPr>
          <p:spPr>
            <a:xfrm>
              <a:off x="558800" y="2120900"/>
              <a:ext cx="228486" cy="1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04" extrusionOk="0">
                  <a:moveTo>
                    <a:pt x="141" y="0"/>
                  </a:moveTo>
                  <a:lnTo>
                    <a:pt x="0" y="6014"/>
                  </a:lnTo>
                  <a:cubicBezTo>
                    <a:pt x="6680" y="21325"/>
                    <a:pt x="14899" y="21600"/>
                    <a:pt x="21600" y="6817"/>
                  </a:cubicBezTo>
                  <a:cubicBezTo>
                    <a:pt x="21538" y="4374"/>
                    <a:pt x="21478" y="2084"/>
                    <a:pt x="21420" y="0"/>
                  </a:cubicBezTo>
                  <a:cubicBezTo>
                    <a:pt x="21420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3" name="Shape 15473"/>
            <p:cNvSpPr/>
            <p:nvPr/>
          </p:nvSpPr>
          <p:spPr>
            <a:xfrm>
              <a:off x="635000" y="1727200"/>
              <a:ext cx="74384" cy="7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4" name="Shape 15474"/>
            <p:cNvSpPr/>
            <p:nvPr/>
          </p:nvSpPr>
          <p:spPr>
            <a:xfrm>
              <a:off x="495300" y="1765300"/>
              <a:ext cx="366605" cy="36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extrusionOk="0">
                  <a:moveTo>
                    <a:pt x="2350" y="20745"/>
                  </a:moveTo>
                  <a:cubicBezTo>
                    <a:pt x="3273" y="18102"/>
                    <a:pt x="1165" y="5726"/>
                    <a:pt x="0" y="3450"/>
                  </a:cubicBezTo>
                  <a:cubicBezTo>
                    <a:pt x="662" y="1114"/>
                    <a:pt x="6695" y="1351"/>
                    <a:pt x="8337" y="23"/>
                  </a:cubicBezTo>
                  <a:cubicBezTo>
                    <a:pt x="8691" y="332"/>
                    <a:pt x="12438" y="315"/>
                    <a:pt x="12797" y="0"/>
                  </a:cubicBezTo>
                  <a:cubicBezTo>
                    <a:pt x="14012" y="983"/>
                    <a:pt x="20511" y="996"/>
                    <a:pt x="21600" y="3332"/>
                  </a:cubicBezTo>
                  <a:cubicBezTo>
                    <a:pt x="20361" y="5939"/>
                    <a:pt x="18088" y="18355"/>
                    <a:pt x="19072" y="20734"/>
                  </a:cubicBezTo>
                  <a:cubicBezTo>
                    <a:pt x="14926" y="21542"/>
                    <a:pt x="6615" y="21600"/>
                    <a:pt x="2350" y="20745"/>
                  </a:cubicBezTo>
                  <a:close/>
                </a:path>
              </a:pathLst>
            </a:custGeom>
            <a:solidFill>
              <a:srgbClr val="A7ADB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5" name="Shape 15475"/>
            <p:cNvSpPr/>
            <p:nvPr/>
          </p:nvSpPr>
          <p:spPr>
            <a:xfrm>
              <a:off x="622300" y="1727200"/>
              <a:ext cx="94069" cy="5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55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828"/>
                  </a:lnTo>
                  <a:cubicBezTo>
                    <a:pt x="14493" y="21600"/>
                    <a:pt x="3471" y="19691"/>
                    <a:pt x="0" y="17064"/>
                  </a:cubicBezTo>
                  <a:cubicBezTo>
                    <a:pt x="0" y="170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6" name="Shape 15476"/>
            <p:cNvSpPr/>
            <p:nvPr/>
          </p:nvSpPr>
          <p:spPr>
            <a:xfrm>
              <a:off x="571499" y="1498599"/>
              <a:ext cx="216065" cy="27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6" h="20747" extrusionOk="0">
                  <a:moveTo>
                    <a:pt x="7729" y="20747"/>
                  </a:moveTo>
                  <a:cubicBezTo>
                    <a:pt x="14273" y="20747"/>
                    <a:pt x="18129" y="8409"/>
                    <a:pt x="13599" y="2590"/>
                  </a:cubicBezTo>
                  <a:cubicBezTo>
                    <a:pt x="11412" y="-222"/>
                    <a:pt x="5999" y="-853"/>
                    <a:pt x="4266" y="1236"/>
                  </a:cubicBezTo>
                  <a:cubicBezTo>
                    <a:pt x="-3471" y="3799"/>
                    <a:pt x="304" y="20747"/>
                    <a:pt x="7729" y="20747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7" name="Shape 15477"/>
            <p:cNvSpPr/>
            <p:nvPr/>
          </p:nvSpPr>
          <p:spPr>
            <a:xfrm>
              <a:off x="596900" y="1765300"/>
              <a:ext cx="158344" cy="3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4" extrusionOk="0">
                  <a:moveTo>
                    <a:pt x="18640" y="249"/>
                  </a:moveTo>
                  <a:cubicBezTo>
                    <a:pt x="19878" y="2698"/>
                    <a:pt x="21600" y="6022"/>
                    <a:pt x="21600" y="6022"/>
                  </a:cubicBezTo>
                  <a:cubicBezTo>
                    <a:pt x="16512" y="21600"/>
                    <a:pt x="3716" y="16732"/>
                    <a:pt x="0" y="6762"/>
                  </a:cubicBezTo>
                  <a:lnTo>
                    <a:pt x="3036" y="0"/>
                  </a:lnTo>
                  <a:cubicBezTo>
                    <a:pt x="6065" y="5640"/>
                    <a:pt x="12700" y="12342"/>
                    <a:pt x="18640" y="249"/>
                  </a:cubicBezTo>
                  <a:close/>
                </a:path>
              </a:pathLst>
            </a:custGeom>
            <a:solidFill>
              <a:srgbClr val="8388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8" name="Shape 15478"/>
            <p:cNvSpPr/>
            <p:nvPr/>
          </p:nvSpPr>
          <p:spPr>
            <a:xfrm>
              <a:off x="609600" y="1765300"/>
              <a:ext cx="114384" cy="2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36" extrusionOk="0">
                  <a:moveTo>
                    <a:pt x="1788" y="0"/>
                  </a:moveTo>
                  <a:cubicBezTo>
                    <a:pt x="4567" y="10044"/>
                    <a:pt x="17711" y="9981"/>
                    <a:pt x="19927" y="936"/>
                  </a:cubicBezTo>
                  <a:cubicBezTo>
                    <a:pt x="20098" y="1364"/>
                    <a:pt x="20773" y="2751"/>
                    <a:pt x="21600" y="4434"/>
                  </a:cubicBezTo>
                  <a:cubicBezTo>
                    <a:pt x="13377" y="21600"/>
                    <a:pt x="4193" y="12087"/>
                    <a:pt x="0" y="4080"/>
                  </a:cubicBezTo>
                  <a:cubicBezTo>
                    <a:pt x="0" y="4080"/>
                    <a:pt x="1788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79" name="Shape 15479"/>
            <p:cNvSpPr/>
            <p:nvPr/>
          </p:nvSpPr>
          <p:spPr>
            <a:xfrm>
              <a:off x="1193800" y="1816100"/>
              <a:ext cx="151879" cy="31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466" extrusionOk="0">
                  <a:moveTo>
                    <a:pt x="17" y="1213"/>
                  </a:moveTo>
                  <a:cubicBezTo>
                    <a:pt x="6371" y="517"/>
                    <a:pt x="15221" y="-1134"/>
                    <a:pt x="16375" y="1225"/>
                  </a:cubicBezTo>
                  <a:cubicBezTo>
                    <a:pt x="17748" y="4029"/>
                    <a:pt x="19441" y="10676"/>
                    <a:pt x="21218" y="17133"/>
                  </a:cubicBezTo>
                  <a:cubicBezTo>
                    <a:pt x="21600" y="18525"/>
                    <a:pt x="17712" y="19247"/>
                    <a:pt x="16745" y="19381"/>
                  </a:cubicBezTo>
                  <a:cubicBezTo>
                    <a:pt x="12417" y="19982"/>
                    <a:pt x="8700" y="20170"/>
                    <a:pt x="3909" y="20466"/>
                  </a:cubicBezTo>
                  <a:lnTo>
                    <a:pt x="0" y="1225"/>
                  </a:lnTo>
                  <a:cubicBezTo>
                    <a:pt x="0" y="1219"/>
                    <a:pt x="10" y="1214"/>
                    <a:pt x="17" y="121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0" name="Shape 15480"/>
            <p:cNvSpPr/>
            <p:nvPr/>
          </p:nvSpPr>
          <p:spPr>
            <a:xfrm>
              <a:off x="914399" y="1803400"/>
              <a:ext cx="147440" cy="32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37" extrusionOk="0">
                  <a:moveTo>
                    <a:pt x="21173" y="1488"/>
                  </a:moveTo>
                  <a:cubicBezTo>
                    <a:pt x="12926" y="632"/>
                    <a:pt x="6374" y="-1363"/>
                    <a:pt x="4935" y="1453"/>
                  </a:cubicBezTo>
                  <a:cubicBezTo>
                    <a:pt x="3429" y="4402"/>
                    <a:pt x="1778" y="10862"/>
                    <a:pt x="37" y="16895"/>
                  </a:cubicBezTo>
                  <a:cubicBezTo>
                    <a:pt x="-410" y="18441"/>
                    <a:pt x="3291" y="19105"/>
                    <a:pt x="4490" y="19240"/>
                  </a:cubicBezTo>
                  <a:cubicBezTo>
                    <a:pt x="8759" y="19722"/>
                    <a:pt x="12438" y="19959"/>
                    <a:pt x="17173" y="20237"/>
                  </a:cubicBezTo>
                  <a:lnTo>
                    <a:pt x="21190" y="1500"/>
                  </a:lnTo>
                  <a:cubicBezTo>
                    <a:pt x="21190" y="1494"/>
                    <a:pt x="21179" y="1488"/>
                    <a:pt x="21173" y="1488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1" name="Shape 15481"/>
            <p:cNvSpPr/>
            <p:nvPr/>
          </p:nvSpPr>
          <p:spPr>
            <a:xfrm>
              <a:off x="1016000" y="2120900"/>
              <a:ext cx="228487" cy="1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04" extrusionOk="0">
                  <a:moveTo>
                    <a:pt x="142" y="0"/>
                  </a:moveTo>
                  <a:lnTo>
                    <a:pt x="0" y="6014"/>
                  </a:lnTo>
                  <a:cubicBezTo>
                    <a:pt x="6681" y="21325"/>
                    <a:pt x="14899" y="21600"/>
                    <a:pt x="21600" y="6817"/>
                  </a:cubicBezTo>
                  <a:cubicBezTo>
                    <a:pt x="21539" y="4374"/>
                    <a:pt x="21478" y="2084"/>
                    <a:pt x="21421" y="0"/>
                  </a:cubicBezTo>
                  <a:cubicBezTo>
                    <a:pt x="21421" y="0"/>
                    <a:pt x="142" y="0"/>
                    <a:pt x="142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2" name="Shape 15482"/>
            <p:cNvSpPr/>
            <p:nvPr/>
          </p:nvSpPr>
          <p:spPr>
            <a:xfrm>
              <a:off x="1092200" y="1727200"/>
              <a:ext cx="74372" cy="7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3" name="Shape 15483"/>
            <p:cNvSpPr/>
            <p:nvPr/>
          </p:nvSpPr>
          <p:spPr>
            <a:xfrm>
              <a:off x="952500" y="1765300"/>
              <a:ext cx="366605" cy="36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extrusionOk="0">
                  <a:moveTo>
                    <a:pt x="2349" y="20745"/>
                  </a:moveTo>
                  <a:cubicBezTo>
                    <a:pt x="3273" y="18102"/>
                    <a:pt x="1165" y="5726"/>
                    <a:pt x="0" y="3450"/>
                  </a:cubicBezTo>
                  <a:cubicBezTo>
                    <a:pt x="662" y="1114"/>
                    <a:pt x="6695" y="1351"/>
                    <a:pt x="8337" y="23"/>
                  </a:cubicBezTo>
                  <a:cubicBezTo>
                    <a:pt x="8691" y="332"/>
                    <a:pt x="12437" y="315"/>
                    <a:pt x="12797" y="0"/>
                  </a:cubicBezTo>
                  <a:cubicBezTo>
                    <a:pt x="14012" y="983"/>
                    <a:pt x="20511" y="996"/>
                    <a:pt x="21600" y="3332"/>
                  </a:cubicBezTo>
                  <a:cubicBezTo>
                    <a:pt x="20361" y="5939"/>
                    <a:pt x="18088" y="18355"/>
                    <a:pt x="19072" y="20734"/>
                  </a:cubicBezTo>
                  <a:cubicBezTo>
                    <a:pt x="14926" y="21542"/>
                    <a:pt x="6615" y="21600"/>
                    <a:pt x="2349" y="20745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4" name="Shape 15484"/>
            <p:cNvSpPr/>
            <p:nvPr/>
          </p:nvSpPr>
          <p:spPr>
            <a:xfrm>
              <a:off x="1079500" y="1727200"/>
              <a:ext cx="94078" cy="5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55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828"/>
                  </a:lnTo>
                  <a:cubicBezTo>
                    <a:pt x="14494" y="21600"/>
                    <a:pt x="3473" y="19691"/>
                    <a:pt x="0" y="17064"/>
                  </a:cubicBezTo>
                  <a:cubicBezTo>
                    <a:pt x="0" y="170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5" name="Shape 15485"/>
            <p:cNvSpPr/>
            <p:nvPr/>
          </p:nvSpPr>
          <p:spPr>
            <a:xfrm>
              <a:off x="1028700" y="1498599"/>
              <a:ext cx="216066" cy="27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6" h="20747" extrusionOk="0">
                  <a:moveTo>
                    <a:pt x="7729" y="20747"/>
                  </a:moveTo>
                  <a:cubicBezTo>
                    <a:pt x="14273" y="20747"/>
                    <a:pt x="18129" y="8409"/>
                    <a:pt x="13599" y="2590"/>
                  </a:cubicBezTo>
                  <a:cubicBezTo>
                    <a:pt x="11412" y="-222"/>
                    <a:pt x="5999" y="-853"/>
                    <a:pt x="4265" y="1236"/>
                  </a:cubicBezTo>
                  <a:cubicBezTo>
                    <a:pt x="-3471" y="3799"/>
                    <a:pt x="303" y="20747"/>
                    <a:pt x="7729" y="20747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6" name="Shape 15486"/>
            <p:cNvSpPr/>
            <p:nvPr/>
          </p:nvSpPr>
          <p:spPr>
            <a:xfrm>
              <a:off x="1054100" y="1765300"/>
              <a:ext cx="158345" cy="3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4" extrusionOk="0">
                  <a:moveTo>
                    <a:pt x="18640" y="249"/>
                  </a:moveTo>
                  <a:cubicBezTo>
                    <a:pt x="19878" y="2698"/>
                    <a:pt x="21600" y="6022"/>
                    <a:pt x="21600" y="6022"/>
                  </a:cubicBezTo>
                  <a:cubicBezTo>
                    <a:pt x="16511" y="21600"/>
                    <a:pt x="3716" y="16732"/>
                    <a:pt x="0" y="6762"/>
                  </a:cubicBezTo>
                  <a:lnTo>
                    <a:pt x="3035" y="0"/>
                  </a:lnTo>
                  <a:cubicBezTo>
                    <a:pt x="6066" y="5640"/>
                    <a:pt x="12700" y="12342"/>
                    <a:pt x="18640" y="249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7" name="Shape 15487"/>
            <p:cNvSpPr/>
            <p:nvPr/>
          </p:nvSpPr>
          <p:spPr>
            <a:xfrm>
              <a:off x="1066800" y="1765300"/>
              <a:ext cx="114393" cy="2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36" extrusionOk="0">
                  <a:moveTo>
                    <a:pt x="1790" y="0"/>
                  </a:moveTo>
                  <a:cubicBezTo>
                    <a:pt x="4567" y="10044"/>
                    <a:pt x="17709" y="9981"/>
                    <a:pt x="19925" y="936"/>
                  </a:cubicBezTo>
                  <a:cubicBezTo>
                    <a:pt x="20098" y="1364"/>
                    <a:pt x="20771" y="2751"/>
                    <a:pt x="21600" y="4434"/>
                  </a:cubicBezTo>
                  <a:cubicBezTo>
                    <a:pt x="13378" y="21600"/>
                    <a:pt x="4195" y="12087"/>
                    <a:pt x="0" y="4080"/>
                  </a:cubicBezTo>
                  <a:cubicBezTo>
                    <a:pt x="0" y="4080"/>
                    <a:pt x="1790" y="0"/>
                    <a:pt x="17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8" name="Shape 15488"/>
            <p:cNvSpPr/>
            <p:nvPr/>
          </p:nvSpPr>
          <p:spPr>
            <a:xfrm>
              <a:off x="1651000" y="1816100"/>
              <a:ext cx="151877" cy="31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466" extrusionOk="0">
                  <a:moveTo>
                    <a:pt x="17" y="1213"/>
                  </a:moveTo>
                  <a:cubicBezTo>
                    <a:pt x="6369" y="517"/>
                    <a:pt x="15220" y="-1134"/>
                    <a:pt x="16374" y="1225"/>
                  </a:cubicBezTo>
                  <a:cubicBezTo>
                    <a:pt x="17746" y="4029"/>
                    <a:pt x="19440" y="10676"/>
                    <a:pt x="21216" y="17133"/>
                  </a:cubicBezTo>
                  <a:cubicBezTo>
                    <a:pt x="21599" y="18525"/>
                    <a:pt x="17710" y="19247"/>
                    <a:pt x="16742" y="19381"/>
                  </a:cubicBezTo>
                  <a:cubicBezTo>
                    <a:pt x="12416" y="19982"/>
                    <a:pt x="8699" y="20170"/>
                    <a:pt x="3909" y="20466"/>
                  </a:cubicBezTo>
                  <a:lnTo>
                    <a:pt x="0" y="1225"/>
                  </a:lnTo>
                  <a:cubicBezTo>
                    <a:pt x="-1" y="1219"/>
                    <a:pt x="10" y="1214"/>
                    <a:pt x="17" y="1213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89" name="Shape 15489"/>
            <p:cNvSpPr/>
            <p:nvPr/>
          </p:nvSpPr>
          <p:spPr>
            <a:xfrm>
              <a:off x="1371600" y="1803400"/>
              <a:ext cx="147437" cy="32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37" extrusionOk="0">
                  <a:moveTo>
                    <a:pt x="21173" y="1488"/>
                  </a:moveTo>
                  <a:cubicBezTo>
                    <a:pt x="12927" y="632"/>
                    <a:pt x="6374" y="-1363"/>
                    <a:pt x="4936" y="1453"/>
                  </a:cubicBezTo>
                  <a:cubicBezTo>
                    <a:pt x="3430" y="4402"/>
                    <a:pt x="1779" y="10862"/>
                    <a:pt x="37" y="16895"/>
                  </a:cubicBezTo>
                  <a:cubicBezTo>
                    <a:pt x="-409" y="18441"/>
                    <a:pt x="3290" y="19105"/>
                    <a:pt x="4489" y="19240"/>
                  </a:cubicBezTo>
                  <a:cubicBezTo>
                    <a:pt x="8760" y="19722"/>
                    <a:pt x="12439" y="19959"/>
                    <a:pt x="17175" y="20237"/>
                  </a:cubicBezTo>
                  <a:lnTo>
                    <a:pt x="21190" y="1500"/>
                  </a:lnTo>
                  <a:cubicBezTo>
                    <a:pt x="21191" y="1494"/>
                    <a:pt x="21178" y="1488"/>
                    <a:pt x="21173" y="1488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0" name="Shape 15490"/>
            <p:cNvSpPr/>
            <p:nvPr/>
          </p:nvSpPr>
          <p:spPr>
            <a:xfrm>
              <a:off x="1473200" y="2120900"/>
              <a:ext cx="228486" cy="1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04" extrusionOk="0">
                  <a:moveTo>
                    <a:pt x="141" y="0"/>
                  </a:moveTo>
                  <a:lnTo>
                    <a:pt x="0" y="6014"/>
                  </a:lnTo>
                  <a:cubicBezTo>
                    <a:pt x="6681" y="21325"/>
                    <a:pt x="14899" y="21600"/>
                    <a:pt x="21600" y="6817"/>
                  </a:cubicBezTo>
                  <a:cubicBezTo>
                    <a:pt x="21539" y="4374"/>
                    <a:pt x="21478" y="2084"/>
                    <a:pt x="21420" y="0"/>
                  </a:cubicBezTo>
                  <a:cubicBezTo>
                    <a:pt x="21420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1" name="Shape 15491"/>
            <p:cNvSpPr/>
            <p:nvPr/>
          </p:nvSpPr>
          <p:spPr>
            <a:xfrm>
              <a:off x="1549400" y="1727200"/>
              <a:ext cx="74374" cy="7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2" name="Shape 15492"/>
            <p:cNvSpPr/>
            <p:nvPr/>
          </p:nvSpPr>
          <p:spPr>
            <a:xfrm>
              <a:off x="1409700" y="1765300"/>
              <a:ext cx="366605" cy="36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extrusionOk="0">
                  <a:moveTo>
                    <a:pt x="2349" y="20745"/>
                  </a:moveTo>
                  <a:cubicBezTo>
                    <a:pt x="3273" y="18102"/>
                    <a:pt x="1164" y="5726"/>
                    <a:pt x="0" y="3450"/>
                  </a:cubicBezTo>
                  <a:cubicBezTo>
                    <a:pt x="662" y="1114"/>
                    <a:pt x="6695" y="1351"/>
                    <a:pt x="8337" y="23"/>
                  </a:cubicBezTo>
                  <a:cubicBezTo>
                    <a:pt x="8691" y="332"/>
                    <a:pt x="12437" y="315"/>
                    <a:pt x="12797" y="0"/>
                  </a:cubicBezTo>
                  <a:cubicBezTo>
                    <a:pt x="14012" y="983"/>
                    <a:pt x="20511" y="996"/>
                    <a:pt x="21600" y="3332"/>
                  </a:cubicBezTo>
                  <a:cubicBezTo>
                    <a:pt x="20360" y="5939"/>
                    <a:pt x="18088" y="18355"/>
                    <a:pt x="19072" y="20734"/>
                  </a:cubicBezTo>
                  <a:cubicBezTo>
                    <a:pt x="14926" y="21542"/>
                    <a:pt x="6615" y="21600"/>
                    <a:pt x="2349" y="20745"/>
                  </a:cubicBezTo>
                  <a:close/>
                </a:path>
              </a:pathLst>
            </a:custGeom>
            <a:solidFill>
              <a:srgbClr val="5087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3" name="Shape 15493"/>
            <p:cNvSpPr/>
            <p:nvPr/>
          </p:nvSpPr>
          <p:spPr>
            <a:xfrm>
              <a:off x="1536700" y="1727200"/>
              <a:ext cx="94080" cy="5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55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828"/>
                  </a:lnTo>
                  <a:cubicBezTo>
                    <a:pt x="14492" y="21600"/>
                    <a:pt x="3473" y="19691"/>
                    <a:pt x="0" y="17064"/>
                  </a:cubicBezTo>
                  <a:cubicBezTo>
                    <a:pt x="0" y="170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B8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4" name="Shape 15494"/>
            <p:cNvSpPr/>
            <p:nvPr/>
          </p:nvSpPr>
          <p:spPr>
            <a:xfrm>
              <a:off x="1485899" y="1498599"/>
              <a:ext cx="216067" cy="27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6" h="20747" extrusionOk="0">
                  <a:moveTo>
                    <a:pt x="7730" y="20747"/>
                  </a:moveTo>
                  <a:cubicBezTo>
                    <a:pt x="14273" y="20747"/>
                    <a:pt x="18129" y="8409"/>
                    <a:pt x="13600" y="2590"/>
                  </a:cubicBezTo>
                  <a:cubicBezTo>
                    <a:pt x="11412" y="-222"/>
                    <a:pt x="5999" y="-853"/>
                    <a:pt x="4266" y="1236"/>
                  </a:cubicBezTo>
                  <a:cubicBezTo>
                    <a:pt x="-3471" y="3799"/>
                    <a:pt x="304" y="20747"/>
                    <a:pt x="7730" y="20747"/>
                  </a:cubicBezTo>
                  <a:close/>
                </a:path>
              </a:pathLst>
            </a:custGeom>
            <a:solidFill>
              <a:srgbClr val="2D38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5" name="Shape 15495"/>
            <p:cNvSpPr/>
            <p:nvPr/>
          </p:nvSpPr>
          <p:spPr>
            <a:xfrm>
              <a:off x="1511300" y="1765300"/>
              <a:ext cx="158345" cy="3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4" extrusionOk="0">
                  <a:moveTo>
                    <a:pt x="18640" y="249"/>
                  </a:moveTo>
                  <a:cubicBezTo>
                    <a:pt x="19878" y="2698"/>
                    <a:pt x="21600" y="6022"/>
                    <a:pt x="21600" y="6022"/>
                  </a:cubicBezTo>
                  <a:cubicBezTo>
                    <a:pt x="16511" y="21600"/>
                    <a:pt x="3716" y="16732"/>
                    <a:pt x="0" y="6762"/>
                  </a:cubicBezTo>
                  <a:lnTo>
                    <a:pt x="3035" y="0"/>
                  </a:lnTo>
                  <a:cubicBezTo>
                    <a:pt x="6065" y="5640"/>
                    <a:pt x="12699" y="12342"/>
                    <a:pt x="18640" y="249"/>
                  </a:cubicBezTo>
                  <a:close/>
                </a:path>
              </a:pathLst>
            </a:custGeom>
            <a:solidFill>
              <a:srgbClr val="346A9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  <p:sp>
          <p:nvSpPr>
            <p:cNvPr id="15496" name="Shape 15496"/>
            <p:cNvSpPr/>
            <p:nvPr/>
          </p:nvSpPr>
          <p:spPr>
            <a:xfrm>
              <a:off x="1524000" y="1765300"/>
              <a:ext cx="114392" cy="2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36" extrusionOk="0">
                  <a:moveTo>
                    <a:pt x="1790" y="0"/>
                  </a:moveTo>
                  <a:cubicBezTo>
                    <a:pt x="4566" y="10044"/>
                    <a:pt x="17709" y="9981"/>
                    <a:pt x="19925" y="936"/>
                  </a:cubicBezTo>
                  <a:cubicBezTo>
                    <a:pt x="20098" y="1364"/>
                    <a:pt x="20771" y="2751"/>
                    <a:pt x="21600" y="4434"/>
                  </a:cubicBezTo>
                  <a:cubicBezTo>
                    <a:pt x="13376" y="21600"/>
                    <a:pt x="4194" y="12087"/>
                    <a:pt x="0" y="4080"/>
                  </a:cubicBezTo>
                  <a:cubicBezTo>
                    <a:pt x="0" y="4080"/>
                    <a:pt x="1790" y="0"/>
                    <a:pt x="17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cs typeface="+mn-ea"/>
                <a:sym typeface="+mn-lt"/>
              </a:endParaRPr>
            </a:p>
          </p:txBody>
        </p:sp>
      </p:grpSp>
      <p:sp>
        <p:nvSpPr>
          <p:cNvPr id="15504" name="Shape 15504"/>
          <p:cNvSpPr/>
          <p:nvPr/>
        </p:nvSpPr>
        <p:spPr>
          <a:xfrm>
            <a:off x="6220209" y="4791772"/>
            <a:ext cx="36957" cy="836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1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a14="http://schemas.microsoft.com/office/mac/drawingml/2011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"/>
                                        <p:tgtEl>
                                          <p:spTgt spid="1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00"/>
                                        <p:tgtEl>
                                          <p:spTgt spid="1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5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5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1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00"/>
                                        <p:tgtEl>
                                          <p:spTgt spid="1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1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1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1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1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1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700"/>
                                        <p:tgtEl>
                                          <p:spTgt spid="1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" grpId="0" animBg="1" advAuto="0"/>
      <p:bldP spid="15500" grpId="0" animBg="1" advAuto="0"/>
      <p:bldP spid="15294" grpId="0" animBg="1" advAuto="0"/>
      <p:bldP spid="15302" grpId="0" animBg="1" advAuto="0"/>
      <p:bldP spid="15303" grpId="0" animBg="1" advAuto="0"/>
      <p:bldP spid="15308" grpId="0" animBg="1" advAuto="0"/>
      <p:bldP spid="15311" grpId="0" animBg="1" advAuto="0"/>
      <p:bldP spid="15314" grpId="0" animBg="1" advAuto="0"/>
      <p:bldP spid="15317" grpId="0" animBg="1" advAuto="0"/>
      <p:bldP spid="15318" grpId="0" animBg="1" advAuto="0"/>
      <p:bldP spid="15319" grpId="0" animBg="1" advAuto="0"/>
      <p:bldP spid="15383" grpId="0" animBg="1" advAuto="0"/>
      <p:bldP spid="15497" grpId="0" animBg="1" advAuto="0"/>
      <p:bldP spid="1550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3003100" y="2055645"/>
            <a:ext cx="198477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02.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64939" y="4116240"/>
            <a:ext cx="7519154" cy="4729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template.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reporty, sales marketing, chart.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dataa.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496125" y="3100578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/>
                </a:solidFill>
                <a:cs typeface="+mn-ea"/>
                <a:sym typeface="+mn-lt"/>
              </a:rPr>
              <a:t>Click to add your title.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98" y="-68603"/>
            <a:ext cx="4449077" cy="69266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838"/>
            <a:ext cx="1273051" cy="18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3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​">
  <a:themeElements>
    <a:clrScheme name="自定义 401">
      <a:dk1>
        <a:sysClr val="windowText" lastClr="000000"/>
      </a:dk1>
      <a:lt1>
        <a:sysClr val="window" lastClr="FFFFFF"/>
      </a:lt1>
      <a:dk2>
        <a:srgbClr val="39302A"/>
      </a:dk2>
      <a:lt2>
        <a:srgbClr val="4378C5"/>
      </a:lt2>
      <a:accent1>
        <a:srgbClr val="B85DD5"/>
      </a:accent1>
      <a:accent2>
        <a:srgbClr val="4378C5"/>
      </a:accent2>
      <a:accent3>
        <a:srgbClr val="4378C5"/>
      </a:accent3>
      <a:accent4>
        <a:srgbClr val="B14CD0"/>
      </a:accent4>
      <a:accent5>
        <a:srgbClr val="4378C5"/>
      </a:accent5>
      <a:accent6>
        <a:srgbClr val="4378C5"/>
      </a:accent6>
      <a:hlink>
        <a:srgbClr val="4378C5"/>
      </a:hlink>
      <a:folHlink>
        <a:srgbClr val="162C30"/>
      </a:folHlink>
    </a:clrScheme>
    <a:fontScheme name="t2mlwqa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2035</Words>
  <Application>Microsoft Office PowerPoint</Application>
  <PresentationFormat>自定义</PresentationFormat>
  <Paragraphs>351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Gill Sans</vt:lpstr>
      <vt:lpstr>微软雅黑</vt:lpstr>
      <vt:lpstr>印品黑体</vt:lpstr>
      <vt:lpstr>Arial</vt:lpstr>
      <vt:lpstr>Calibri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https:/www.jpppt.com</cp:keywords>
  <dc:description>www.jpppt.com</dc:description>
  <cp:lastModifiedBy>宇 之灵</cp:lastModifiedBy>
  <cp:revision>139</cp:revision>
  <dcterms:created xsi:type="dcterms:W3CDTF">2015-09-13T11:28:16Z</dcterms:created>
  <dcterms:modified xsi:type="dcterms:W3CDTF">2020-09-26T12:54:15Z</dcterms:modified>
</cp:coreProperties>
</file>