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80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75" r:id="rId20"/>
    <p:sldId id="282" r:id="rId21"/>
    <p:sldId id="276" r:id="rId22"/>
    <p:sldId id="277" r:id="rId23"/>
    <p:sldId id="278" r:id="rId24"/>
    <p:sldId id="279" r:id="rId25"/>
    <p:sldId id="28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6B"/>
    <a:srgbClr val="234964"/>
    <a:srgbClr val="F6F6F6"/>
    <a:srgbClr val="EBEBEB"/>
    <a:srgbClr val="FAFAFA"/>
    <a:srgbClr val="234864"/>
    <a:srgbClr val="FBFBFB"/>
    <a:srgbClr val="FCFCFC"/>
    <a:srgbClr val="F9F9F9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220C-1BC2-4002-8F3A-0592245D17C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41A5-0E52-4EB8-ABD8-9E2E6B42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2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3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4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13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2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31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9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72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97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1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3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07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08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129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992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57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1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3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3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8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2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29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1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2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91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83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17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7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673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827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2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36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21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4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F054-2505-4724-BCBA-28284C948A42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DFDFD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460547" y="-965916"/>
            <a:ext cx="1940852" cy="5302880"/>
            <a:chOff x="1444624" y="0"/>
            <a:chExt cx="1589087" cy="43417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20" name="直接连接符 19"/>
            <p:cNvCxnSpPr/>
            <p:nvPr/>
          </p:nvCxnSpPr>
          <p:spPr>
            <a:xfrm>
              <a:off x="2239167" y="0"/>
              <a:ext cx="0" cy="2724068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444624" y="27018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24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79773" y="-964489"/>
            <a:ext cx="1940852" cy="4226982"/>
            <a:chOff x="3116261" y="0"/>
            <a:chExt cx="1589087" cy="34608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116261" y="18209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cxnSp>
          <p:nvCxnSpPr>
            <p:cNvPr id="35" name="直接连接符 34"/>
            <p:cNvCxnSpPr>
              <a:endCxn id="6" idx="4"/>
            </p:cNvCxnSpPr>
            <p:nvPr/>
          </p:nvCxnSpPr>
          <p:spPr>
            <a:xfrm>
              <a:off x="3920019" y="0"/>
              <a:ext cx="9757" cy="182098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761991" y="-965916"/>
            <a:ext cx="1940852" cy="3689839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37" name="直接连接符 36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39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830174" y="0"/>
            <a:ext cx="1920455" cy="3651062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9" name="直接连接符 48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51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2356515" y="4559577"/>
            <a:ext cx="74789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254E6B"/>
                </a:solidFill>
                <a:latin typeface="微软雅黑" panose="020B0503020204020204" charset="-122"/>
                <a:ea typeface="创艺简细圆" pitchFamily="2" charset="-122"/>
              </a:rPr>
              <a:t>Free ppt templates</a:t>
            </a:r>
            <a:endParaRPr lang="zh-CN" altLang="en-US" sz="6000" b="1" dirty="0">
              <a:solidFill>
                <a:srgbClr val="254E6B"/>
              </a:solidFill>
              <a:latin typeface="微软雅黑" panose="020B0503020204020204" charset="-122"/>
              <a:ea typeface="创艺简细圆" pitchFamily="2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5684634" y="5622701"/>
            <a:ext cx="720000" cy="0"/>
          </a:xfrm>
          <a:prstGeom prst="line">
            <a:avLst/>
          </a:prstGeom>
          <a:noFill/>
          <a:ln w="38100" cap="flat" cmpd="sng" algn="ctr">
            <a:solidFill>
              <a:srgbClr val="1F3F57"/>
            </a:solidFill>
            <a:prstDash val="solid"/>
            <a:miter lim="800000"/>
          </a:ln>
          <a:effectLst/>
        </p:spPr>
      </p:cxnSp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EC2184F-D237-479F-8AFC-B164A39FE80E}"/>
              </a:ext>
            </a:extLst>
          </p:cNvPr>
          <p:cNvSpPr txBox="1"/>
          <p:nvPr/>
        </p:nvSpPr>
        <p:spPr>
          <a:xfrm>
            <a:off x="3095094" y="5895724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7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036488" y="2691086"/>
            <a:ext cx="4481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The significance of the study.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2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140"/>
          <p:cNvSpPr>
            <a:spLocks noEditPoints="1"/>
          </p:cNvSpPr>
          <p:nvPr/>
        </p:nvSpPr>
        <p:spPr bwMode="auto">
          <a:xfrm rot="4737770" flipH="1">
            <a:off x="676432" y="3157227"/>
            <a:ext cx="3723932" cy="1243321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Freeform 128"/>
          <p:cNvSpPr>
            <a:spLocks noEditPoints="1"/>
          </p:cNvSpPr>
          <p:nvPr/>
        </p:nvSpPr>
        <p:spPr bwMode="auto">
          <a:xfrm rot="4727043" flipH="1">
            <a:off x="9176813" y="4271417"/>
            <a:ext cx="1667549" cy="790275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 w="9525">
            <a:solidFill>
              <a:srgbClr val="254E6B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Freeform 128"/>
          <p:cNvSpPr>
            <a:spLocks noEditPoints="1"/>
          </p:cNvSpPr>
          <p:nvPr/>
        </p:nvSpPr>
        <p:spPr bwMode="auto">
          <a:xfrm rot="4727043" flipH="1">
            <a:off x="6598868" y="4271417"/>
            <a:ext cx="1667549" cy="790275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 w="9525">
            <a:solidFill>
              <a:srgbClr val="254E6B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128"/>
          <p:cNvSpPr>
            <a:spLocks noEditPoints="1"/>
          </p:cNvSpPr>
          <p:nvPr/>
        </p:nvSpPr>
        <p:spPr bwMode="auto">
          <a:xfrm rot="4727043" flipH="1">
            <a:off x="4002705" y="4271417"/>
            <a:ext cx="1667549" cy="790275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 w="9525">
            <a:solidFill>
              <a:srgbClr val="254E6B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Freeform 100"/>
          <p:cNvSpPr>
            <a:spLocks noEditPoints="1"/>
          </p:cNvSpPr>
          <p:nvPr/>
        </p:nvSpPr>
        <p:spPr bwMode="auto">
          <a:xfrm flipV="1">
            <a:off x="8605054" y="4396569"/>
            <a:ext cx="233123" cy="27411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100"/>
          <p:cNvSpPr>
            <a:spLocks noEditPoints="1"/>
          </p:cNvSpPr>
          <p:nvPr/>
        </p:nvSpPr>
        <p:spPr bwMode="auto">
          <a:xfrm flipV="1">
            <a:off x="6027107" y="4396569"/>
            <a:ext cx="233123" cy="27411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4" name="文本框 23"/>
          <p:cNvSpPr txBox="1"/>
          <p:nvPr/>
        </p:nvSpPr>
        <p:spPr>
          <a:xfrm>
            <a:off x="2184493" y="596543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7" b="1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71138" y="596543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7" b="1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84039" y="596543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7" b="1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96940" y="596543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7" b="1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title.</a:t>
            </a:r>
          </a:p>
        </p:txBody>
      </p:sp>
      <p:sp>
        <p:nvSpPr>
          <p:cNvPr id="28" name="TextBox 4"/>
          <p:cNvSpPr txBox="1"/>
          <p:nvPr/>
        </p:nvSpPr>
        <p:spPr>
          <a:xfrm>
            <a:off x="4210366" y="2300531"/>
            <a:ext cx="61204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20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20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231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3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36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71987" y="2502162"/>
            <a:ext cx="2410365" cy="2152691"/>
            <a:chOff x="6208713" y="1243013"/>
            <a:chExt cx="706438" cy="62071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19" name="Freeform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55649" y="2502162"/>
            <a:ext cx="2410365" cy="2152691"/>
            <a:chOff x="6208713" y="1243013"/>
            <a:chExt cx="706438" cy="62071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5" name="Freeform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53044" y="2502161"/>
            <a:ext cx="2410365" cy="2152691"/>
            <a:chOff x="6208713" y="1243013"/>
            <a:chExt cx="706438" cy="62071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72" name="Freeform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97" name="文本框 9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207031" y="5073279"/>
            <a:ext cx="2698175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052777" y="5073279"/>
            <a:ext cx="2698175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839339" y="5038200"/>
            <a:ext cx="2698175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56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flipV="1">
            <a:off x="5604343" y="3944317"/>
            <a:ext cx="828176" cy="1434619"/>
            <a:chOff x="5429250" y="3605213"/>
            <a:chExt cx="1387476" cy="2403475"/>
          </a:xfrm>
          <a:solidFill>
            <a:srgbClr val="A6A6A6"/>
          </a:solidFill>
        </p:grpSpPr>
        <p:sp>
          <p:nvSpPr>
            <p:cNvPr id="19" name="Freeform 3579"/>
            <p:cNvSpPr>
              <a:spLocks/>
            </p:cNvSpPr>
            <p:nvPr/>
          </p:nvSpPr>
          <p:spPr bwMode="auto">
            <a:xfrm>
              <a:off x="5789613" y="3605213"/>
              <a:ext cx="1027113" cy="2403475"/>
            </a:xfrm>
            <a:custGeom>
              <a:avLst/>
              <a:gdLst>
                <a:gd name="T0" fmla="*/ 9 w 37"/>
                <a:gd name="T1" fmla="*/ 1 h 89"/>
                <a:gd name="T2" fmla="*/ 9 w 37"/>
                <a:gd name="T3" fmla="*/ 61 h 89"/>
                <a:gd name="T4" fmla="*/ 33 w 37"/>
                <a:gd name="T5" fmla="*/ 87 h 89"/>
                <a:gd name="T6" fmla="*/ 36 w 37"/>
                <a:gd name="T7" fmla="*/ 88 h 89"/>
                <a:gd name="T8" fmla="*/ 37 w 37"/>
                <a:gd name="T9" fmla="*/ 87 h 89"/>
                <a:gd name="T10" fmla="*/ 18 w 37"/>
                <a:gd name="T11" fmla="*/ 71 h 89"/>
                <a:gd name="T12" fmla="*/ 4 w 37"/>
                <a:gd name="T13" fmla="*/ 20 h 89"/>
                <a:gd name="T14" fmla="*/ 10 w 37"/>
                <a:gd name="T15" fmla="*/ 0 h 89"/>
                <a:gd name="T16" fmla="*/ 9 w 37"/>
                <a:gd name="T17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9">
                  <a:moveTo>
                    <a:pt x="9" y="1"/>
                  </a:moveTo>
                  <a:cubicBezTo>
                    <a:pt x="1" y="21"/>
                    <a:pt x="0" y="42"/>
                    <a:pt x="9" y="61"/>
                  </a:cubicBezTo>
                  <a:cubicBezTo>
                    <a:pt x="15" y="71"/>
                    <a:pt x="23" y="81"/>
                    <a:pt x="33" y="87"/>
                  </a:cubicBezTo>
                  <a:cubicBezTo>
                    <a:pt x="34" y="87"/>
                    <a:pt x="35" y="88"/>
                    <a:pt x="36" y="88"/>
                  </a:cubicBezTo>
                  <a:cubicBezTo>
                    <a:pt x="36" y="89"/>
                    <a:pt x="37" y="87"/>
                    <a:pt x="37" y="87"/>
                  </a:cubicBezTo>
                  <a:cubicBezTo>
                    <a:pt x="30" y="83"/>
                    <a:pt x="23" y="77"/>
                    <a:pt x="18" y="71"/>
                  </a:cubicBezTo>
                  <a:cubicBezTo>
                    <a:pt x="7" y="57"/>
                    <a:pt x="2" y="38"/>
                    <a:pt x="4" y="20"/>
                  </a:cubicBezTo>
                  <a:cubicBezTo>
                    <a:pt x="5" y="13"/>
                    <a:pt x="7" y="7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Line 3580"/>
            <p:cNvSpPr>
              <a:spLocks noChangeShapeType="1"/>
            </p:cNvSpPr>
            <p:nvPr/>
          </p:nvSpPr>
          <p:spPr bwMode="auto">
            <a:xfrm>
              <a:off x="5456237" y="446881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Line 3581"/>
            <p:cNvSpPr>
              <a:spLocks noChangeShapeType="1"/>
            </p:cNvSpPr>
            <p:nvPr/>
          </p:nvSpPr>
          <p:spPr bwMode="auto">
            <a:xfrm>
              <a:off x="5456237" y="446881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582"/>
            <p:cNvSpPr>
              <a:spLocks/>
            </p:cNvSpPr>
            <p:nvPr/>
          </p:nvSpPr>
          <p:spPr bwMode="auto">
            <a:xfrm>
              <a:off x="5429250" y="3605213"/>
              <a:ext cx="915988" cy="971550"/>
            </a:xfrm>
            <a:custGeom>
              <a:avLst/>
              <a:gdLst>
                <a:gd name="T0" fmla="*/ 2 w 33"/>
                <a:gd name="T1" fmla="*/ 32 h 36"/>
                <a:gd name="T2" fmla="*/ 24 w 33"/>
                <a:gd name="T3" fmla="*/ 1 h 36"/>
                <a:gd name="T4" fmla="*/ 22 w 33"/>
                <a:gd name="T5" fmla="*/ 1 h 36"/>
                <a:gd name="T6" fmla="*/ 31 w 33"/>
                <a:gd name="T7" fmla="*/ 36 h 36"/>
                <a:gd name="T8" fmla="*/ 33 w 33"/>
                <a:gd name="T9" fmla="*/ 35 h 36"/>
                <a:gd name="T10" fmla="*/ 24 w 33"/>
                <a:gd name="T11" fmla="*/ 1 h 36"/>
                <a:gd name="T12" fmla="*/ 22 w 33"/>
                <a:gd name="T13" fmla="*/ 1 h 36"/>
                <a:gd name="T14" fmla="*/ 0 w 33"/>
                <a:gd name="T15" fmla="*/ 31 h 36"/>
                <a:gd name="T16" fmla="*/ 2 w 33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6">
                  <a:moveTo>
                    <a:pt x="2" y="32"/>
                  </a:moveTo>
                  <a:cubicBezTo>
                    <a:pt x="9" y="21"/>
                    <a:pt x="16" y="11"/>
                    <a:pt x="24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3"/>
                    <a:pt x="24" y="26"/>
                    <a:pt x="31" y="36"/>
                  </a:cubicBezTo>
                  <a:cubicBezTo>
                    <a:pt x="31" y="36"/>
                    <a:pt x="33" y="36"/>
                    <a:pt x="33" y="35"/>
                  </a:cubicBezTo>
                  <a:cubicBezTo>
                    <a:pt x="26" y="25"/>
                    <a:pt x="24" y="12"/>
                    <a:pt x="24" y="1"/>
                  </a:cubicBezTo>
                  <a:cubicBezTo>
                    <a:pt x="24" y="0"/>
                    <a:pt x="22" y="0"/>
                    <a:pt x="22" y="1"/>
                  </a:cubicBezTo>
                  <a:cubicBezTo>
                    <a:pt x="14" y="10"/>
                    <a:pt x="7" y="21"/>
                    <a:pt x="0" y="31"/>
                  </a:cubicBezTo>
                  <a:cubicBezTo>
                    <a:pt x="0" y="32"/>
                    <a:pt x="1" y="33"/>
                    <a:pt x="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15281405">
            <a:off x="2689699" y="4024416"/>
            <a:ext cx="1582194" cy="1019107"/>
            <a:chOff x="6584951" y="3543301"/>
            <a:chExt cx="1900237" cy="1223962"/>
          </a:xfrm>
          <a:solidFill>
            <a:srgbClr val="A6A6A6"/>
          </a:solidFill>
        </p:grpSpPr>
        <p:sp>
          <p:nvSpPr>
            <p:cNvPr id="24" name="Freeform 3586"/>
            <p:cNvSpPr>
              <a:spLocks noEditPoints="1"/>
            </p:cNvSpPr>
            <p:nvPr/>
          </p:nvSpPr>
          <p:spPr bwMode="auto">
            <a:xfrm>
              <a:off x="6872288" y="3543301"/>
              <a:ext cx="1612900" cy="1090612"/>
            </a:xfrm>
            <a:custGeom>
              <a:avLst/>
              <a:gdLst>
                <a:gd name="T0" fmla="*/ 1 w 62"/>
                <a:gd name="T1" fmla="*/ 40 h 41"/>
                <a:gd name="T2" fmla="*/ 37 w 62"/>
                <a:gd name="T3" fmla="*/ 20 h 41"/>
                <a:gd name="T4" fmla="*/ 42 w 62"/>
                <a:gd name="T5" fmla="*/ 20 h 41"/>
                <a:gd name="T6" fmla="*/ 46 w 62"/>
                <a:gd name="T7" fmla="*/ 41 h 41"/>
                <a:gd name="T8" fmla="*/ 46 w 62"/>
                <a:gd name="T9" fmla="*/ 41 h 41"/>
                <a:gd name="T10" fmla="*/ 47 w 62"/>
                <a:gd name="T11" fmla="*/ 20 h 41"/>
                <a:gd name="T12" fmla="*/ 45 w 62"/>
                <a:gd name="T13" fmla="*/ 19 h 41"/>
                <a:gd name="T14" fmla="*/ 46 w 62"/>
                <a:gd name="T15" fmla="*/ 18 h 41"/>
                <a:gd name="T16" fmla="*/ 61 w 62"/>
                <a:gd name="T17" fmla="*/ 3 h 41"/>
                <a:gd name="T18" fmla="*/ 60 w 62"/>
                <a:gd name="T19" fmla="*/ 1 h 41"/>
                <a:gd name="T20" fmla="*/ 45 w 62"/>
                <a:gd name="T21" fmla="*/ 14 h 41"/>
                <a:gd name="T22" fmla="*/ 43 w 62"/>
                <a:gd name="T23" fmla="*/ 18 h 41"/>
                <a:gd name="T24" fmla="*/ 38 w 62"/>
                <a:gd name="T25" fmla="*/ 17 h 41"/>
                <a:gd name="T26" fmla="*/ 29 w 62"/>
                <a:gd name="T27" fmla="*/ 21 h 41"/>
                <a:gd name="T28" fmla="*/ 1 w 62"/>
                <a:gd name="T29" fmla="*/ 37 h 41"/>
                <a:gd name="T30" fmla="*/ 1 w 62"/>
                <a:gd name="T31" fmla="*/ 40 h 41"/>
                <a:gd name="T32" fmla="*/ 50 w 62"/>
                <a:gd name="T33" fmla="*/ 26 h 41"/>
                <a:gd name="T34" fmla="*/ 48 w 62"/>
                <a:gd name="T35" fmla="*/ 36 h 41"/>
                <a:gd name="T36" fmla="*/ 46 w 62"/>
                <a:gd name="T37" fmla="*/ 38 h 41"/>
                <a:gd name="T38" fmla="*/ 45 w 62"/>
                <a:gd name="T39" fmla="*/ 39 h 41"/>
                <a:gd name="T40" fmla="*/ 43 w 62"/>
                <a:gd name="T41" fmla="*/ 35 h 41"/>
                <a:gd name="T42" fmla="*/ 44 w 62"/>
                <a:gd name="T43" fmla="*/ 21 h 41"/>
                <a:gd name="T44" fmla="*/ 50 w 62"/>
                <a:gd name="T45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41">
                  <a:moveTo>
                    <a:pt x="1" y="40"/>
                  </a:moveTo>
                  <a:cubicBezTo>
                    <a:pt x="12" y="31"/>
                    <a:pt x="24" y="24"/>
                    <a:pt x="37" y="20"/>
                  </a:cubicBezTo>
                  <a:cubicBezTo>
                    <a:pt x="39" y="20"/>
                    <a:pt x="41" y="20"/>
                    <a:pt x="42" y="20"/>
                  </a:cubicBezTo>
                  <a:cubicBezTo>
                    <a:pt x="40" y="27"/>
                    <a:pt x="41" y="35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52" y="35"/>
                    <a:pt x="55" y="26"/>
                    <a:pt x="47" y="20"/>
                  </a:cubicBezTo>
                  <a:cubicBezTo>
                    <a:pt x="47" y="20"/>
                    <a:pt x="46" y="19"/>
                    <a:pt x="45" y="19"/>
                  </a:cubicBezTo>
                  <a:cubicBezTo>
                    <a:pt x="45" y="19"/>
                    <a:pt x="45" y="18"/>
                    <a:pt x="46" y="18"/>
                  </a:cubicBezTo>
                  <a:cubicBezTo>
                    <a:pt x="50" y="12"/>
                    <a:pt x="55" y="7"/>
                    <a:pt x="61" y="3"/>
                  </a:cubicBezTo>
                  <a:cubicBezTo>
                    <a:pt x="62" y="3"/>
                    <a:pt x="61" y="0"/>
                    <a:pt x="60" y="1"/>
                  </a:cubicBezTo>
                  <a:cubicBezTo>
                    <a:pt x="55" y="4"/>
                    <a:pt x="49" y="9"/>
                    <a:pt x="45" y="14"/>
                  </a:cubicBezTo>
                  <a:cubicBezTo>
                    <a:pt x="45" y="16"/>
                    <a:pt x="44" y="17"/>
                    <a:pt x="43" y="18"/>
                  </a:cubicBezTo>
                  <a:cubicBezTo>
                    <a:pt x="42" y="17"/>
                    <a:pt x="40" y="17"/>
                    <a:pt x="38" y="17"/>
                  </a:cubicBezTo>
                  <a:cubicBezTo>
                    <a:pt x="35" y="18"/>
                    <a:pt x="32" y="19"/>
                    <a:pt x="29" y="21"/>
                  </a:cubicBezTo>
                  <a:cubicBezTo>
                    <a:pt x="19" y="25"/>
                    <a:pt x="9" y="30"/>
                    <a:pt x="1" y="37"/>
                  </a:cubicBezTo>
                  <a:cubicBezTo>
                    <a:pt x="0" y="38"/>
                    <a:pt x="1" y="40"/>
                    <a:pt x="1" y="40"/>
                  </a:cubicBezTo>
                  <a:close/>
                  <a:moveTo>
                    <a:pt x="50" y="26"/>
                  </a:moveTo>
                  <a:cubicBezTo>
                    <a:pt x="52" y="29"/>
                    <a:pt x="49" y="33"/>
                    <a:pt x="48" y="36"/>
                  </a:cubicBezTo>
                  <a:cubicBezTo>
                    <a:pt x="47" y="37"/>
                    <a:pt x="46" y="37"/>
                    <a:pt x="46" y="38"/>
                  </a:cubicBezTo>
                  <a:cubicBezTo>
                    <a:pt x="46" y="38"/>
                    <a:pt x="45" y="39"/>
                    <a:pt x="45" y="39"/>
                  </a:cubicBezTo>
                  <a:cubicBezTo>
                    <a:pt x="45" y="39"/>
                    <a:pt x="43" y="35"/>
                    <a:pt x="43" y="35"/>
                  </a:cubicBezTo>
                  <a:cubicBezTo>
                    <a:pt x="41" y="30"/>
                    <a:pt x="42" y="25"/>
                    <a:pt x="44" y="21"/>
                  </a:cubicBezTo>
                  <a:cubicBezTo>
                    <a:pt x="47" y="22"/>
                    <a:pt x="49" y="23"/>
                    <a:pt x="5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587"/>
            <p:cNvSpPr>
              <a:spLocks/>
            </p:cNvSpPr>
            <p:nvPr/>
          </p:nvSpPr>
          <p:spPr bwMode="auto">
            <a:xfrm>
              <a:off x="6584951" y="4021138"/>
              <a:ext cx="858838" cy="746125"/>
            </a:xfrm>
            <a:custGeom>
              <a:avLst/>
              <a:gdLst>
                <a:gd name="T0" fmla="*/ 2 w 33"/>
                <a:gd name="T1" fmla="*/ 28 h 28"/>
                <a:gd name="T2" fmla="*/ 32 w 33"/>
                <a:gd name="T3" fmla="*/ 23 h 28"/>
                <a:gd name="T4" fmla="*/ 32 w 33"/>
                <a:gd name="T5" fmla="*/ 21 h 28"/>
                <a:gd name="T6" fmla="*/ 7 w 33"/>
                <a:gd name="T7" fmla="*/ 23 h 28"/>
                <a:gd name="T8" fmla="*/ 21 w 33"/>
                <a:gd name="T9" fmla="*/ 3 h 28"/>
                <a:gd name="T10" fmla="*/ 19 w 33"/>
                <a:gd name="T11" fmla="*/ 2 h 28"/>
                <a:gd name="T12" fmla="*/ 1 w 33"/>
                <a:gd name="T13" fmla="*/ 25 h 28"/>
                <a:gd name="T14" fmla="*/ 2 w 33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8">
                  <a:moveTo>
                    <a:pt x="2" y="28"/>
                  </a:moveTo>
                  <a:cubicBezTo>
                    <a:pt x="11" y="24"/>
                    <a:pt x="22" y="23"/>
                    <a:pt x="32" y="23"/>
                  </a:cubicBezTo>
                  <a:cubicBezTo>
                    <a:pt x="33" y="23"/>
                    <a:pt x="33" y="21"/>
                    <a:pt x="32" y="21"/>
                  </a:cubicBezTo>
                  <a:cubicBezTo>
                    <a:pt x="24" y="21"/>
                    <a:pt x="15" y="21"/>
                    <a:pt x="7" y="23"/>
                  </a:cubicBezTo>
                  <a:cubicBezTo>
                    <a:pt x="13" y="18"/>
                    <a:pt x="19" y="11"/>
                    <a:pt x="21" y="3"/>
                  </a:cubicBezTo>
                  <a:cubicBezTo>
                    <a:pt x="22" y="2"/>
                    <a:pt x="20" y="0"/>
                    <a:pt x="19" y="2"/>
                  </a:cubicBezTo>
                  <a:cubicBezTo>
                    <a:pt x="17" y="11"/>
                    <a:pt x="8" y="19"/>
                    <a:pt x="1" y="25"/>
                  </a:cubicBezTo>
                  <a:cubicBezTo>
                    <a:pt x="0" y="26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6318595" flipH="1">
            <a:off x="8004151" y="4019623"/>
            <a:ext cx="1582194" cy="1019107"/>
            <a:chOff x="6584951" y="3543301"/>
            <a:chExt cx="1900237" cy="1223962"/>
          </a:xfrm>
          <a:solidFill>
            <a:srgbClr val="A6A6A6"/>
          </a:solidFill>
        </p:grpSpPr>
        <p:sp>
          <p:nvSpPr>
            <p:cNvPr id="27" name="Freeform 3586"/>
            <p:cNvSpPr>
              <a:spLocks noEditPoints="1"/>
            </p:cNvSpPr>
            <p:nvPr/>
          </p:nvSpPr>
          <p:spPr bwMode="auto">
            <a:xfrm>
              <a:off x="6872288" y="3543301"/>
              <a:ext cx="1612900" cy="1090612"/>
            </a:xfrm>
            <a:custGeom>
              <a:avLst/>
              <a:gdLst>
                <a:gd name="T0" fmla="*/ 1 w 62"/>
                <a:gd name="T1" fmla="*/ 40 h 41"/>
                <a:gd name="T2" fmla="*/ 37 w 62"/>
                <a:gd name="T3" fmla="*/ 20 h 41"/>
                <a:gd name="T4" fmla="*/ 42 w 62"/>
                <a:gd name="T5" fmla="*/ 20 h 41"/>
                <a:gd name="T6" fmla="*/ 46 w 62"/>
                <a:gd name="T7" fmla="*/ 41 h 41"/>
                <a:gd name="T8" fmla="*/ 46 w 62"/>
                <a:gd name="T9" fmla="*/ 41 h 41"/>
                <a:gd name="T10" fmla="*/ 47 w 62"/>
                <a:gd name="T11" fmla="*/ 20 h 41"/>
                <a:gd name="T12" fmla="*/ 45 w 62"/>
                <a:gd name="T13" fmla="*/ 19 h 41"/>
                <a:gd name="T14" fmla="*/ 46 w 62"/>
                <a:gd name="T15" fmla="*/ 18 h 41"/>
                <a:gd name="T16" fmla="*/ 61 w 62"/>
                <a:gd name="T17" fmla="*/ 3 h 41"/>
                <a:gd name="T18" fmla="*/ 60 w 62"/>
                <a:gd name="T19" fmla="*/ 1 h 41"/>
                <a:gd name="T20" fmla="*/ 45 w 62"/>
                <a:gd name="T21" fmla="*/ 14 h 41"/>
                <a:gd name="T22" fmla="*/ 43 w 62"/>
                <a:gd name="T23" fmla="*/ 18 h 41"/>
                <a:gd name="T24" fmla="*/ 38 w 62"/>
                <a:gd name="T25" fmla="*/ 17 h 41"/>
                <a:gd name="T26" fmla="*/ 29 w 62"/>
                <a:gd name="T27" fmla="*/ 21 h 41"/>
                <a:gd name="T28" fmla="*/ 1 w 62"/>
                <a:gd name="T29" fmla="*/ 37 h 41"/>
                <a:gd name="T30" fmla="*/ 1 w 62"/>
                <a:gd name="T31" fmla="*/ 40 h 41"/>
                <a:gd name="T32" fmla="*/ 50 w 62"/>
                <a:gd name="T33" fmla="*/ 26 h 41"/>
                <a:gd name="T34" fmla="*/ 48 w 62"/>
                <a:gd name="T35" fmla="*/ 36 h 41"/>
                <a:gd name="T36" fmla="*/ 46 w 62"/>
                <a:gd name="T37" fmla="*/ 38 h 41"/>
                <a:gd name="T38" fmla="*/ 45 w 62"/>
                <a:gd name="T39" fmla="*/ 39 h 41"/>
                <a:gd name="T40" fmla="*/ 43 w 62"/>
                <a:gd name="T41" fmla="*/ 35 h 41"/>
                <a:gd name="T42" fmla="*/ 44 w 62"/>
                <a:gd name="T43" fmla="*/ 21 h 41"/>
                <a:gd name="T44" fmla="*/ 50 w 62"/>
                <a:gd name="T45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41">
                  <a:moveTo>
                    <a:pt x="1" y="40"/>
                  </a:moveTo>
                  <a:cubicBezTo>
                    <a:pt x="12" y="31"/>
                    <a:pt x="24" y="24"/>
                    <a:pt x="37" y="20"/>
                  </a:cubicBezTo>
                  <a:cubicBezTo>
                    <a:pt x="39" y="20"/>
                    <a:pt x="41" y="20"/>
                    <a:pt x="42" y="20"/>
                  </a:cubicBezTo>
                  <a:cubicBezTo>
                    <a:pt x="40" y="27"/>
                    <a:pt x="41" y="35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52" y="35"/>
                    <a:pt x="55" y="26"/>
                    <a:pt x="47" y="20"/>
                  </a:cubicBezTo>
                  <a:cubicBezTo>
                    <a:pt x="47" y="20"/>
                    <a:pt x="46" y="19"/>
                    <a:pt x="45" y="19"/>
                  </a:cubicBezTo>
                  <a:cubicBezTo>
                    <a:pt x="45" y="19"/>
                    <a:pt x="45" y="18"/>
                    <a:pt x="46" y="18"/>
                  </a:cubicBezTo>
                  <a:cubicBezTo>
                    <a:pt x="50" y="12"/>
                    <a:pt x="55" y="7"/>
                    <a:pt x="61" y="3"/>
                  </a:cubicBezTo>
                  <a:cubicBezTo>
                    <a:pt x="62" y="3"/>
                    <a:pt x="61" y="0"/>
                    <a:pt x="60" y="1"/>
                  </a:cubicBezTo>
                  <a:cubicBezTo>
                    <a:pt x="55" y="4"/>
                    <a:pt x="49" y="9"/>
                    <a:pt x="45" y="14"/>
                  </a:cubicBezTo>
                  <a:cubicBezTo>
                    <a:pt x="45" y="16"/>
                    <a:pt x="44" y="17"/>
                    <a:pt x="43" y="18"/>
                  </a:cubicBezTo>
                  <a:cubicBezTo>
                    <a:pt x="42" y="17"/>
                    <a:pt x="40" y="17"/>
                    <a:pt x="38" y="17"/>
                  </a:cubicBezTo>
                  <a:cubicBezTo>
                    <a:pt x="35" y="18"/>
                    <a:pt x="32" y="19"/>
                    <a:pt x="29" y="21"/>
                  </a:cubicBezTo>
                  <a:cubicBezTo>
                    <a:pt x="19" y="25"/>
                    <a:pt x="9" y="30"/>
                    <a:pt x="1" y="37"/>
                  </a:cubicBezTo>
                  <a:cubicBezTo>
                    <a:pt x="0" y="38"/>
                    <a:pt x="1" y="40"/>
                    <a:pt x="1" y="40"/>
                  </a:cubicBezTo>
                  <a:close/>
                  <a:moveTo>
                    <a:pt x="50" y="26"/>
                  </a:moveTo>
                  <a:cubicBezTo>
                    <a:pt x="52" y="29"/>
                    <a:pt x="49" y="33"/>
                    <a:pt x="48" y="36"/>
                  </a:cubicBezTo>
                  <a:cubicBezTo>
                    <a:pt x="47" y="37"/>
                    <a:pt x="46" y="37"/>
                    <a:pt x="46" y="38"/>
                  </a:cubicBezTo>
                  <a:cubicBezTo>
                    <a:pt x="46" y="38"/>
                    <a:pt x="45" y="39"/>
                    <a:pt x="45" y="39"/>
                  </a:cubicBezTo>
                  <a:cubicBezTo>
                    <a:pt x="45" y="39"/>
                    <a:pt x="43" y="35"/>
                    <a:pt x="43" y="35"/>
                  </a:cubicBezTo>
                  <a:cubicBezTo>
                    <a:pt x="41" y="30"/>
                    <a:pt x="42" y="25"/>
                    <a:pt x="44" y="21"/>
                  </a:cubicBezTo>
                  <a:cubicBezTo>
                    <a:pt x="47" y="22"/>
                    <a:pt x="49" y="23"/>
                    <a:pt x="5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587"/>
            <p:cNvSpPr>
              <a:spLocks/>
            </p:cNvSpPr>
            <p:nvPr/>
          </p:nvSpPr>
          <p:spPr bwMode="auto">
            <a:xfrm>
              <a:off x="6584951" y="4021138"/>
              <a:ext cx="858838" cy="746125"/>
            </a:xfrm>
            <a:custGeom>
              <a:avLst/>
              <a:gdLst>
                <a:gd name="T0" fmla="*/ 2 w 33"/>
                <a:gd name="T1" fmla="*/ 28 h 28"/>
                <a:gd name="T2" fmla="*/ 32 w 33"/>
                <a:gd name="T3" fmla="*/ 23 h 28"/>
                <a:gd name="T4" fmla="*/ 32 w 33"/>
                <a:gd name="T5" fmla="*/ 21 h 28"/>
                <a:gd name="T6" fmla="*/ 7 w 33"/>
                <a:gd name="T7" fmla="*/ 23 h 28"/>
                <a:gd name="T8" fmla="*/ 21 w 33"/>
                <a:gd name="T9" fmla="*/ 3 h 28"/>
                <a:gd name="T10" fmla="*/ 19 w 33"/>
                <a:gd name="T11" fmla="*/ 2 h 28"/>
                <a:gd name="T12" fmla="*/ 1 w 33"/>
                <a:gd name="T13" fmla="*/ 25 h 28"/>
                <a:gd name="T14" fmla="*/ 2 w 33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8">
                  <a:moveTo>
                    <a:pt x="2" y="28"/>
                  </a:moveTo>
                  <a:cubicBezTo>
                    <a:pt x="11" y="24"/>
                    <a:pt x="22" y="23"/>
                    <a:pt x="32" y="23"/>
                  </a:cubicBezTo>
                  <a:cubicBezTo>
                    <a:pt x="33" y="23"/>
                    <a:pt x="33" y="21"/>
                    <a:pt x="32" y="21"/>
                  </a:cubicBezTo>
                  <a:cubicBezTo>
                    <a:pt x="24" y="21"/>
                    <a:pt x="15" y="21"/>
                    <a:pt x="7" y="23"/>
                  </a:cubicBezTo>
                  <a:cubicBezTo>
                    <a:pt x="13" y="18"/>
                    <a:pt x="19" y="11"/>
                    <a:pt x="21" y="3"/>
                  </a:cubicBezTo>
                  <a:cubicBezTo>
                    <a:pt x="22" y="2"/>
                    <a:pt x="20" y="0"/>
                    <a:pt x="19" y="2"/>
                  </a:cubicBezTo>
                  <a:cubicBezTo>
                    <a:pt x="17" y="11"/>
                    <a:pt x="8" y="19"/>
                    <a:pt x="1" y="25"/>
                  </a:cubicBezTo>
                  <a:cubicBezTo>
                    <a:pt x="0" y="26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32966" y="1945037"/>
            <a:ext cx="2348182" cy="1999280"/>
            <a:chOff x="1832966" y="1945037"/>
            <a:chExt cx="2348182" cy="1999280"/>
          </a:xfrm>
        </p:grpSpPr>
        <p:sp>
          <p:nvSpPr>
            <p:cNvPr id="30" name="Freeform 7"/>
            <p:cNvSpPr>
              <a:spLocks noEditPoints="1"/>
            </p:cNvSpPr>
            <p:nvPr/>
          </p:nvSpPr>
          <p:spPr bwMode="auto">
            <a:xfrm flipH="1" flipV="1">
              <a:off x="1832966" y="1945037"/>
              <a:ext cx="2281403" cy="1999280"/>
            </a:xfrm>
            <a:custGeom>
              <a:avLst/>
              <a:gdLst>
                <a:gd name="T0" fmla="*/ 24 w 653"/>
                <a:gd name="T1" fmla="*/ 574 h 645"/>
                <a:gd name="T2" fmla="*/ 96 w 653"/>
                <a:gd name="T3" fmla="*/ 613 h 645"/>
                <a:gd name="T4" fmla="*/ 565 w 653"/>
                <a:gd name="T5" fmla="*/ 628 h 645"/>
                <a:gd name="T6" fmla="*/ 623 w 653"/>
                <a:gd name="T7" fmla="*/ 584 h 645"/>
                <a:gd name="T8" fmla="*/ 620 w 653"/>
                <a:gd name="T9" fmla="*/ 583 h 645"/>
                <a:gd name="T10" fmla="*/ 620 w 653"/>
                <a:gd name="T11" fmla="*/ 583 h 645"/>
                <a:gd name="T12" fmla="*/ 625 w 653"/>
                <a:gd name="T13" fmla="*/ 582 h 645"/>
                <a:gd name="T14" fmla="*/ 643 w 653"/>
                <a:gd name="T15" fmla="*/ 129 h 645"/>
                <a:gd name="T16" fmla="*/ 384 w 653"/>
                <a:gd name="T17" fmla="*/ 3 h 645"/>
                <a:gd name="T18" fmla="*/ 320 w 653"/>
                <a:gd name="T19" fmla="*/ 2 h 645"/>
                <a:gd name="T20" fmla="*/ 12 w 653"/>
                <a:gd name="T21" fmla="*/ 112 h 645"/>
                <a:gd name="T22" fmla="*/ 17 w 653"/>
                <a:gd name="T23" fmla="*/ 556 h 645"/>
                <a:gd name="T24" fmla="*/ 494 w 653"/>
                <a:gd name="T25" fmla="*/ 629 h 645"/>
                <a:gd name="T26" fmla="*/ 613 w 653"/>
                <a:gd name="T27" fmla="*/ 594 h 645"/>
                <a:gd name="T28" fmla="*/ 614 w 653"/>
                <a:gd name="T29" fmla="*/ 593 h 645"/>
                <a:gd name="T30" fmla="*/ 597 w 653"/>
                <a:gd name="T31" fmla="*/ 594 h 645"/>
                <a:gd name="T32" fmla="*/ 597 w 653"/>
                <a:gd name="T33" fmla="*/ 594 h 645"/>
                <a:gd name="T34" fmla="*/ 610 w 653"/>
                <a:gd name="T35" fmla="*/ 573 h 645"/>
                <a:gd name="T36" fmla="*/ 616 w 653"/>
                <a:gd name="T37" fmla="*/ 575 h 645"/>
                <a:gd name="T38" fmla="*/ 633 w 653"/>
                <a:gd name="T39" fmla="*/ 522 h 645"/>
                <a:gd name="T40" fmla="*/ 629 w 653"/>
                <a:gd name="T41" fmla="*/ 103 h 645"/>
                <a:gd name="T42" fmla="*/ 636 w 653"/>
                <a:gd name="T43" fmla="*/ 157 h 645"/>
                <a:gd name="T44" fmla="*/ 626 w 653"/>
                <a:gd name="T45" fmla="*/ 89 h 645"/>
                <a:gd name="T46" fmla="*/ 575 w 653"/>
                <a:gd name="T47" fmla="*/ 29 h 645"/>
                <a:gd name="T48" fmla="*/ 611 w 653"/>
                <a:gd name="T49" fmla="*/ 55 h 645"/>
                <a:gd name="T50" fmla="*/ 608 w 653"/>
                <a:gd name="T51" fmla="*/ 53 h 645"/>
                <a:gd name="T52" fmla="*/ 394 w 653"/>
                <a:gd name="T53" fmla="*/ 12 h 645"/>
                <a:gd name="T54" fmla="*/ 266 w 653"/>
                <a:gd name="T55" fmla="*/ 11 h 645"/>
                <a:gd name="T56" fmla="*/ 237 w 653"/>
                <a:gd name="T57" fmla="*/ 12 h 645"/>
                <a:gd name="T58" fmla="*/ 202 w 653"/>
                <a:gd name="T59" fmla="*/ 13 h 645"/>
                <a:gd name="T60" fmla="*/ 202 w 653"/>
                <a:gd name="T61" fmla="*/ 14 h 645"/>
                <a:gd name="T62" fmla="*/ 11 w 653"/>
                <a:gd name="T63" fmla="*/ 209 h 645"/>
                <a:gd name="T64" fmla="*/ 116 w 653"/>
                <a:gd name="T65" fmla="*/ 19 h 645"/>
                <a:gd name="T66" fmla="*/ 70 w 653"/>
                <a:gd name="T67" fmla="*/ 34 h 645"/>
                <a:gd name="T68" fmla="*/ 49 w 653"/>
                <a:gd name="T69" fmla="*/ 61 h 645"/>
                <a:gd name="T70" fmla="*/ 574 w 653"/>
                <a:gd name="T71" fmla="*/ 43 h 645"/>
                <a:gd name="T72" fmla="*/ 631 w 653"/>
                <a:gd name="T73" fmla="*/ 128 h 645"/>
                <a:gd name="T74" fmla="*/ 640 w 653"/>
                <a:gd name="T75" fmla="*/ 198 h 645"/>
                <a:gd name="T76" fmla="*/ 638 w 653"/>
                <a:gd name="T77" fmla="*/ 398 h 645"/>
                <a:gd name="T78" fmla="*/ 631 w 653"/>
                <a:gd name="T79" fmla="*/ 145 h 645"/>
                <a:gd name="T80" fmla="*/ 628 w 653"/>
                <a:gd name="T81" fmla="*/ 518 h 645"/>
                <a:gd name="T82" fmla="*/ 311 w 653"/>
                <a:gd name="T83" fmla="*/ 625 h 645"/>
                <a:gd name="T84" fmla="*/ 47 w 653"/>
                <a:gd name="T85" fmla="*/ 553 h 645"/>
                <a:gd name="T86" fmla="*/ 26 w 653"/>
                <a:gd name="T87" fmla="*/ 213 h 645"/>
                <a:gd name="T88" fmla="*/ 17 w 653"/>
                <a:gd name="T89" fmla="*/ 259 h 645"/>
                <a:gd name="T90" fmla="*/ 48 w 653"/>
                <a:gd name="T91" fmla="*/ 563 h 645"/>
                <a:gd name="T92" fmla="*/ 22 w 653"/>
                <a:gd name="T93" fmla="*/ 551 h 645"/>
                <a:gd name="T94" fmla="*/ 11 w 653"/>
                <a:gd name="T95" fmla="*/ 20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645">
                  <a:moveTo>
                    <a:pt x="17" y="556"/>
                  </a:moveTo>
                  <a:cubicBezTo>
                    <a:pt x="19" y="562"/>
                    <a:pt x="20" y="569"/>
                    <a:pt x="24" y="574"/>
                  </a:cubicBezTo>
                  <a:cubicBezTo>
                    <a:pt x="28" y="579"/>
                    <a:pt x="22" y="564"/>
                    <a:pt x="24" y="561"/>
                  </a:cubicBezTo>
                  <a:cubicBezTo>
                    <a:pt x="31" y="593"/>
                    <a:pt x="59" y="613"/>
                    <a:pt x="96" y="613"/>
                  </a:cubicBezTo>
                  <a:cubicBezTo>
                    <a:pt x="166" y="627"/>
                    <a:pt x="244" y="626"/>
                    <a:pt x="318" y="636"/>
                  </a:cubicBezTo>
                  <a:cubicBezTo>
                    <a:pt x="402" y="632"/>
                    <a:pt x="494" y="645"/>
                    <a:pt x="565" y="628"/>
                  </a:cubicBezTo>
                  <a:cubicBezTo>
                    <a:pt x="577" y="625"/>
                    <a:pt x="588" y="622"/>
                    <a:pt x="598" y="615"/>
                  </a:cubicBezTo>
                  <a:cubicBezTo>
                    <a:pt x="608" y="607"/>
                    <a:pt x="615" y="596"/>
                    <a:pt x="623" y="584"/>
                  </a:cubicBezTo>
                  <a:cubicBezTo>
                    <a:pt x="623" y="584"/>
                    <a:pt x="623" y="583"/>
                    <a:pt x="624" y="583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4"/>
                    <a:pt x="621" y="585"/>
                    <a:pt x="620" y="585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1"/>
                    <a:pt x="621" y="580"/>
                    <a:pt x="622" y="578"/>
                  </a:cubicBezTo>
                  <a:cubicBezTo>
                    <a:pt x="624" y="575"/>
                    <a:pt x="624" y="581"/>
                    <a:pt x="625" y="582"/>
                  </a:cubicBezTo>
                  <a:cubicBezTo>
                    <a:pt x="646" y="533"/>
                    <a:pt x="647" y="462"/>
                    <a:pt x="649" y="397"/>
                  </a:cubicBezTo>
                  <a:cubicBezTo>
                    <a:pt x="653" y="309"/>
                    <a:pt x="651" y="214"/>
                    <a:pt x="643" y="129"/>
                  </a:cubicBezTo>
                  <a:cubicBezTo>
                    <a:pt x="637" y="63"/>
                    <a:pt x="606" y="17"/>
                    <a:pt x="540" y="8"/>
                  </a:cubicBezTo>
                  <a:cubicBezTo>
                    <a:pt x="491" y="1"/>
                    <a:pt x="435" y="1"/>
                    <a:pt x="384" y="3"/>
                  </a:cubicBezTo>
                  <a:cubicBezTo>
                    <a:pt x="362" y="4"/>
                    <a:pt x="342" y="3"/>
                    <a:pt x="321" y="5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235" y="6"/>
                    <a:pt x="139" y="0"/>
                    <a:pt x="67" y="21"/>
                  </a:cubicBezTo>
                  <a:cubicBezTo>
                    <a:pt x="32" y="32"/>
                    <a:pt x="14" y="67"/>
                    <a:pt x="12" y="112"/>
                  </a:cubicBezTo>
                  <a:cubicBezTo>
                    <a:pt x="7" y="209"/>
                    <a:pt x="0" y="315"/>
                    <a:pt x="4" y="410"/>
                  </a:cubicBezTo>
                  <a:cubicBezTo>
                    <a:pt x="6" y="460"/>
                    <a:pt x="6" y="512"/>
                    <a:pt x="17" y="556"/>
                  </a:cubicBezTo>
                  <a:close/>
                  <a:moveTo>
                    <a:pt x="484" y="627"/>
                  </a:moveTo>
                  <a:cubicBezTo>
                    <a:pt x="487" y="628"/>
                    <a:pt x="493" y="626"/>
                    <a:pt x="494" y="629"/>
                  </a:cubicBezTo>
                  <a:cubicBezTo>
                    <a:pt x="491" y="629"/>
                    <a:pt x="487" y="629"/>
                    <a:pt x="484" y="627"/>
                  </a:cubicBezTo>
                  <a:close/>
                  <a:moveTo>
                    <a:pt x="613" y="594"/>
                  </a:moveTo>
                  <a:cubicBezTo>
                    <a:pt x="603" y="606"/>
                    <a:pt x="589" y="613"/>
                    <a:pt x="572" y="617"/>
                  </a:cubicBezTo>
                  <a:cubicBezTo>
                    <a:pt x="586" y="609"/>
                    <a:pt x="603" y="603"/>
                    <a:pt x="614" y="593"/>
                  </a:cubicBezTo>
                  <a:cubicBezTo>
                    <a:pt x="613" y="593"/>
                    <a:pt x="613" y="594"/>
                    <a:pt x="613" y="594"/>
                  </a:cubicBezTo>
                  <a:close/>
                  <a:moveTo>
                    <a:pt x="597" y="594"/>
                  </a:moveTo>
                  <a:cubicBezTo>
                    <a:pt x="597" y="592"/>
                    <a:pt x="600" y="590"/>
                    <a:pt x="601" y="589"/>
                  </a:cubicBezTo>
                  <a:cubicBezTo>
                    <a:pt x="601" y="593"/>
                    <a:pt x="601" y="594"/>
                    <a:pt x="597" y="594"/>
                  </a:cubicBezTo>
                  <a:close/>
                  <a:moveTo>
                    <a:pt x="606" y="582"/>
                  </a:moveTo>
                  <a:cubicBezTo>
                    <a:pt x="610" y="573"/>
                    <a:pt x="610" y="573"/>
                    <a:pt x="610" y="573"/>
                  </a:cubicBezTo>
                  <a:cubicBezTo>
                    <a:pt x="611" y="577"/>
                    <a:pt x="609" y="580"/>
                    <a:pt x="606" y="582"/>
                  </a:cubicBezTo>
                  <a:close/>
                  <a:moveTo>
                    <a:pt x="616" y="575"/>
                  </a:moveTo>
                  <a:cubicBezTo>
                    <a:pt x="631" y="526"/>
                    <a:pt x="631" y="526"/>
                    <a:pt x="631" y="526"/>
                  </a:cubicBezTo>
                  <a:cubicBezTo>
                    <a:pt x="631" y="526"/>
                    <a:pt x="631" y="523"/>
                    <a:pt x="633" y="522"/>
                  </a:cubicBezTo>
                  <a:cubicBezTo>
                    <a:pt x="631" y="543"/>
                    <a:pt x="624" y="560"/>
                    <a:pt x="616" y="575"/>
                  </a:cubicBezTo>
                  <a:close/>
                  <a:moveTo>
                    <a:pt x="629" y="103"/>
                  </a:moveTo>
                  <a:cubicBezTo>
                    <a:pt x="630" y="103"/>
                    <a:pt x="631" y="106"/>
                    <a:pt x="632" y="107"/>
                  </a:cubicBezTo>
                  <a:cubicBezTo>
                    <a:pt x="634" y="122"/>
                    <a:pt x="638" y="139"/>
                    <a:pt x="636" y="157"/>
                  </a:cubicBezTo>
                  <a:cubicBezTo>
                    <a:pt x="636" y="137"/>
                    <a:pt x="632" y="120"/>
                    <a:pt x="629" y="103"/>
                  </a:cubicBezTo>
                  <a:cubicBezTo>
                    <a:pt x="627" y="99"/>
                    <a:pt x="627" y="94"/>
                    <a:pt x="626" y="89"/>
                  </a:cubicBezTo>
                  <a:cubicBezTo>
                    <a:pt x="629" y="93"/>
                    <a:pt x="630" y="98"/>
                    <a:pt x="629" y="103"/>
                  </a:cubicBezTo>
                  <a:close/>
                  <a:moveTo>
                    <a:pt x="575" y="29"/>
                  </a:moveTo>
                  <a:cubicBezTo>
                    <a:pt x="588" y="34"/>
                    <a:pt x="600" y="42"/>
                    <a:pt x="608" y="53"/>
                  </a:cubicBezTo>
                  <a:cubicBezTo>
                    <a:pt x="609" y="54"/>
                    <a:pt x="610" y="54"/>
                    <a:pt x="611" y="55"/>
                  </a:cubicBezTo>
                  <a:cubicBezTo>
                    <a:pt x="610" y="56"/>
                    <a:pt x="609" y="54"/>
                    <a:pt x="609" y="55"/>
                  </a:cubicBezTo>
                  <a:cubicBezTo>
                    <a:pt x="609" y="54"/>
                    <a:pt x="609" y="54"/>
                    <a:pt x="608" y="53"/>
                  </a:cubicBezTo>
                  <a:cubicBezTo>
                    <a:pt x="577" y="29"/>
                    <a:pt x="528" y="22"/>
                    <a:pt x="474" y="19"/>
                  </a:cubicBezTo>
                  <a:cubicBezTo>
                    <a:pt x="449" y="18"/>
                    <a:pt x="422" y="14"/>
                    <a:pt x="394" y="12"/>
                  </a:cubicBezTo>
                  <a:cubicBezTo>
                    <a:pt x="457" y="8"/>
                    <a:pt x="528" y="8"/>
                    <a:pt x="575" y="29"/>
                  </a:cubicBezTo>
                  <a:close/>
                  <a:moveTo>
                    <a:pt x="266" y="11"/>
                  </a:moveTo>
                  <a:cubicBezTo>
                    <a:pt x="263" y="13"/>
                    <a:pt x="258" y="14"/>
                    <a:pt x="254" y="13"/>
                  </a:cubicBezTo>
                  <a:cubicBezTo>
                    <a:pt x="251" y="12"/>
                    <a:pt x="240" y="13"/>
                    <a:pt x="237" y="12"/>
                  </a:cubicBezTo>
                  <a:cubicBezTo>
                    <a:pt x="245" y="11"/>
                    <a:pt x="256" y="12"/>
                    <a:pt x="266" y="11"/>
                  </a:cubicBezTo>
                  <a:close/>
                  <a:moveTo>
                    <a:pt x="202" y="13"/>
                  </a:moveTo>
                  <a:cubicBezTo>
                    <a:pt x="236" y="13"/>
                    <a:pt x="236" y="13"/>
                    <a:pt x="236" y="13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13"/>
                  </a:lnTo>
                  <a:close/>
                  <a:moveTo>
                    <a:pt x="11" y="209"/>
                  </a:moveTo>
                  <a:cubicBezTo>
                    <a:pt x="13" y="151"/>
                    <a:pt x="16" y="95"/>
                    <a:pt x="35" y="55"/>
                  </a:cubicBezTo>
                  <a:cubicBezTo>
                    <a:pt x="47" y="30"/>
                    <a:pt x="81" y="23"/>
                    <a:pt x="116" y="19"/>
                  </a:cubicBezTo>
                  <a:cubicBezTo>
                    <a:pt x="142" y="16"/>
                    <a:pt x="170" y="11"/>
                    <a:pt x="199" y="14"/>
                  </a:cubicBezTo>
                  <a:cubicBezTo>
                    <a:pt x="152" y="18"/>
                    <a:pt x="105" y="18"/>
                    <a:pt x="70" y="34"/>
                  </a:cubicBezTo>
                  <a:cubicBezTo>
                    <a:pt x="50" y="44"/>
                    <a:pt x="37" y="66"/>
                    <a:pt x="37" y="94"/>
                  </a:cubicBezTo>
                  <a:cubicBezTo>
                    <a:pt x="39" y="83"/>
                    <a:pt x="42" y="70"/>
                    <a:pt x="49" y="61"/>
                  </a:cubicBezTo>
                  <a:cubicBezTo>
                    <a:pt x="64" y="41"/>
                    <a:pt x="91" y="31"/>
                    <a:pt x="125" y="28"/>
                  </a:cubicBezTo>
                  <a:cubicBezTo>
                    <a:pt x="271" y="16"/>
                    <a:pt x="444" y="12"/>
                    <a:pt x="574" y="43"/>
                  </a:cubicBezTo>
                  <a:cubicBezTo>
                    <a:pt x="580" y="45"/>
                    <a:pt x="587" y="47"/>
                    <a:pt x="592" y="51"/>
                  </a:cubicBezTo>
                  <a:cubicBezTo>
                    <a:pt x="614" y="67"/>
                    <a:pt x="626" y="95"/>
                    <a:pt x="631" y="128"/>
                  </a:cubicBezTo>
                  <a:cubicBezTo>
                    <a:pt x="637" y="176"/>
                    <a:pt x="639" y="228"/>
                    <a:pt x="639" y="279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3" y="277"/>
                    <a:pt x="646" y="366"/>
                    <a:pt x="639" y="446"/>
                  </a:cubicBezTo>
                  <a:cubicBezTo>
                    <a:pt x="639" y="432"/>
                    <a:pt x="640" y="413"/>
                    <a:pt x="638" y="398"/>
                  </a:cubicBezTo>
                  <a:cubicBezTo>
                    <a:pt x="638" y="439"/>
                    <a:pt x="637" y="477"/>
                    <a:pt x="633" y="514"/>
                  </a:cubicBezTo>
                  <a:cubicBezTo>
                    <a:pt x="636" y="394"/>
                    <a:pt x="639" y="263"/>
                    <a:pt x="631" y="145"/>
                  </a:cubicBezTo>
                  <a:cubicBezTo>
                    <a:pt x="631" y="140"/>
                    <a:pt x="629" y="134"/>
                    <a:pt x="627" y="130"/>
                  </a:cubicBezTo>
                  <a:cubicBezTo>
                    <a:pt x="637" y="256"/>
                    <a:pt x="634" y="393"/>
                    <a:pt x="628" y="518"/>
                  </a:cubicBezTo>
                  <a:cubicBezTo>
                    <a:pt x="620" y="572"/>
                    <a:pt x="592" y="606"/>
                    <a:pt x="540" y="616"/>
                  </a:cubicBezTo>
                  <a:cubicBezTo>
                    <a:pt x="463" y="622"/>
                    <a:pt x="393" y="631"/>
                    <a:pt x="311" y="625"/>
                  </a:cubicBezTo>
                  <a:cubicBezTo>
                    <a:pt x="250" y="620"/>
                    <a:pt x="188" y="616"/>
                    <a:pt x="130" y="607"/>
                  </a:cubicBezTo>
                  <a:cubicBezTo>
                    <a:pt x="99" y="593"/>
                    <a:pt x="69" y="575"/>
                    <a:pt x="47" y="553"/>
                  </a:cubicBezTo>
                  <a:cubicBezTo>
                    <a:pt x="24" y="465"/>
                    <a:pt x="18" y="353"/>
                    <a:pt x="21" y="247"/>
                  </a:cubicBezTo>
                  <a:cubicBezTo>
                    <a:pt x="21" y="232"/>
                    <a:pt x="23" y="221"/>
                    <a:pt x="26" y="213"/>
                  </a:cubicBezTo>
                  <a:cubicBezTo>
                    <a:pt x="25" y="166"/>
                    <a:pt x="29" y="109"/>
                    <a:pt x="38" y="66"/>
                  </a:cubicBezTo>
                  <a:cubicBezTo>
                    <a:pt x="21" y="121"/>
                    <a:pt x="21" y="193"/>
                    <a:pt x="17" y="259"/>
                  </a:cubicBezTo>
                  <a:cubicBezTo>
                    <a:pt x="12" y="358"/>
                    <a:pt x="19" y="457"/>
                    <a:pt x="37" y="541"/>
                  </a:cubicBezTo>
                  <a:cubicBezTo>
                    <a:pt x="39" y="548"/>
                    <a:pt x="41" y="557"/>
                    <a:pt x="48" y="563"/>
                  </a:cubicBezTo>
                  <a:cubicBezTo>
                    <a:pt x="66" y="580"/>
                    <a:pt x="92" y="595"/>
                    <a:pt x="113" y="607"/>
                  </a:cubicBezTo>
                  <a:cubicBezTo>
                    <a:pt x="69" y="608"/>
                    <a:pt x="32" y="590"/>
                    <a:pt x="22" y="551"/>
                  </a:cubicBezTo>
                  <a:cubicBezTo>
                    <a:pt x="21" y="552"/>
                    <a:pt x="22" y="557"/>
                    <a:pt x="20" y="559"/>
                  </a:cubicBezTo>
                  <a:cubicBezTo>
                    <a:pt x="7" y="446"/>
                    <a:pt x="8" y="326"/>
                    <a:pt x="11" y="209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080822" y="2439043"/>
              <a:ext cx="2100326" cy="39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7089" tIns="43544" rIns="87089" bIns="43544">
              <a:spAutoFit/>
            </a:bodyPr>
            <a:lstStyle/>
            <a:p>
              <a:pPr>
                <a:defRPr/>
              </a:pPr>
              <a:r>
                <a:rPr lang="zh-CN" altLang="en-US" sz="2000" kern="0" dirty="0">
                  <a:solidFill>
                    <a:srgbClr val="254E6B"/>
                  </a:solidFill>
                  <a:latin typeface="微软雅黑" pitchFamily="34" charset="-122"/>
                  <a:ea typeface="微软雅黑" pitchFamily="34" charset="-122"/>
                </a:rPr>
                <a:t>Enter your text.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66629" y="1921790"/>
            <a:ext cx="2423064" cy="1999280"/>
            <a:chOff x="4966629" y="1921790"/>
            <a:chExt cx="2423064" cy="1999280"/>
          </a:xfrm>
        </p:grpSpPr>
        <p:sp>
          <p:nvSpPr>
            <p:cNvPr id="33" name="Freeform 7"/>
            <p:cNvSpPr>
              <a:spLocks noEditPoints="1"/>
            </p:cNvSpPr>
            <p:nvPr/>
          </p:nvSpPr>
          <p:spPr bwMode="auto">
            <a:xfrm flipH="1" flipV="1">
              <a:off x="4966629" y="1921790"/>
              <a:ext cx="2281403" cy="1999280"/>
            </a:xfrm>
            <a:custGeom>
              <a:avLst/>
              <a:gdLst>
                <a:gd name="T0" fmla="*/ 24 w 653"/>
                <a:gd name="T1" fmla="*/ 574 h 645"/>
                <a:gd name="T2" fmla="*/ 96 w 653"/>
                <a:gd name="T3" fmla="*/ 613 h 645"/>
                <a:gd name="T4" fmla="*/ 565 w 653"/>
                <a:gd name="T5" fmla="*/ 628 h 645"/>
                <a:gd name="T6" fmla="*/ 623 w 653"/>
                <a:gd name="T7" fmla="*/ 584 h 645"/>
                <a:gd name="T8" fmla="*/ 620 w 653"/>
                <a:gd name="T9" fmla="*/ 583 h 645"/>
                <a:gd name="T10" fmla="*/ 620 w 653"/>
                <a:gd name="T11" fmla="*/ 583 h 645"/>
                <a:gd name="T12" fmla="*/ 625 w 653"/>
                <a:gd name="T13" fmla="*/ 582 h 645"/>
                <a:gd name="T14" fmla="*/ 643 w 653"/>
                <a:gd name="T15" fmla="*/ 129 h 645"/>
                <a:gd name="T16" fmla="*/ 384 w 653"/>
                <a:gd name="T17" fmla="*/ 3 h 645"/>
                <a:gd name="T18" fmla="*/ 320 w 653"/>
                <a:gd name="T19" fmla="*/ 2 h 645"/>
                <a:gd name="T20" fmla="*/ 12 w 653"/>
                <a:gd name="T21" fmla="*/ 112 h 645"/>
                <a:gd name="T22" fmla="*/ 17 w 653"/>
                <a:gd name="T23" fmla="*/ 556 h 645"/>
                <a:gd name="T24" fmla="*/ 494 w 653"/>
                <a:gd name="T25" fmla="*/ 629 h 645"/>
                <a:gd name="T26" fmla="*/ 613 w 653"/>
                <a:gd name="T27" fmla="*/ 594 h 645"/>
                <a:gd name="T28" fmla="*/ 614 w 653"/>
                <a:gd name="T29" fmla="*/ 593 h 645"/>
                <a:gd name="T30" fmla="*/ 597 w 653"/>
                <a:gd name="T31" fmla="*/ 594 h 645"/>
                <a:gd name="T32" fmla="*/ 597 w 653"/>
                <a:gd name="T33" fmla="*/ 594 h 645"/>
                <a:gd name="T34" fmla="*/ 610 w 653"/>
                <a:gd name="T35" fmla="*/ 573 h 645"/>
                <a:gd name="T36" fmla="*/ 616 w 653"/>
                <a:gd name="T37" fmla="*/ 575 h 645"/>
                <a:gd name="T38" fmla="*/ 633 w 653"/>
                <a:gd name="T39" fmla="*/ 522 h 645"/>
                <a:gd name="T40" fmla="*/ 629 w 653"/>
                <a:gd name="T41" fmla="*/ 103 h 645"/>
                <a:gd name="T42" fmla="*/ 636 w 653"/>
                <a:gd name="T43" fmla="*/ 157 h 645"/>
                <a:gd name="T44" fmla="*/ 626 w 653"/>
                <a:gd name="T45" fmla="*/ 89 h 645"/>
                <a:gd name="T46" fmla="*/ 575 w 653"/>
                <a:gd name="T47" fmla="*/ 29 h 645"/>
                <a:gd name="T48" fmla="*/ 611 w 653"/>
                <a:gd name="T49" fmla="*/ 55 h 645"/>
                <a:gd name="T50" fmla="*/ 608 w 653"/>
                <a:gd name="T51" fmla="*/ 53 h 645"/>
                <a:gd name="T52" fmla="*/ 394 w 653"/>
                <a:gd name="T53" fmla="*/ 12 h 645"/>
                <a:gd name="T54" fmla="*/ 266 w 653"/>
                <a:gd name="T55" fmla="*/ 11 h 645"/>
                <a:gd name="T56" fmla="*/ 237 w 653"/>
                <a:gd name="T57" fmla="*/ 12 h 645"/>
                <a:gd name="T58" fmla="*/ 202 w 653"/>
                <a:gd name="T59" fmla="*/ 13 h 645"/>
                <a:gd name="T60" fmla="*/ 202 w 653"/>
                <a:gd name="T61" fmla="*/ 14 h 645"/>
                <a:gd name="T62" fmla="*/ 11 w 653"/>
                <a:gd name="T63" fmla="*/ 209 h 645"/>
                <a:gd name="T64" fmla="*/ 116 w 653"/>
                <a:gd name="T65" fmla="*/ 19 h 645"/>
                <a:gd name="T66" fmla="*/ 70 w 653"/>
                <a:gd name="T67" fmla="*/ 34 h 645"/>
                <a:gd name="T68" fmla="*/ 49 w 653"/>
                <a:gd name="T69" fmla="*/ 61 h 645"/>
                <a:gd name="T70" fmla="*/ 574 w 653"/>
                <a:gd name="T71" fmla="*/ 43 h 645"/>
                <a:gd name="T72" fmla="*/ 631 w 653"/>
                <a:gd name="T73" fmla="*/ 128 h 645"/>
                <a:gd name="T74" fmla="*/ 640 w 653"/>
                <a:gd name="T75" fmla="*/ 198 h 645"/>
                <a:gd name="T76" fmla="*/ 638 w 653"/>
                <a:gd name="T77" fmla="*/ 398 h 645"/>
                <a:gd name="T78" fmla="*/ 631 w 653"/>
                <a:gd name="T79" fmla="*/ 145 h 645"/>
                <a:gd name="T80" fmla="*/ 628 w 653"/>
                <a:gd name="T81" fmla="*/ 518 h 645"/>
                <a:gd name="T82" fmla="*/ 311 w 653"/>
                <a:gd name="T83" fmla="*/ 625 h 645"/>
                <a:gd name="T84" fmla="*/ 47 w 653"/>
                <a:gd name="T85" fmla="*/ 553 h 645"/>
                <a:gd name="T86" fmla="*/ 26 w 653"/>
                <a:gd name="T87" fmla="*/ 213 h 645"/>
                <a:gd name="T88" fmla="*/ 17 w 653"/>
                <a:gd name="T89" fmla="*/ 259 h 645"/>
                <a:gd name="T90" fmla="*/ 48 w 653"/>
                <a:gd name="T91" fmla="*/ 563 h 645"/>
                <a:gd name="T92" fmla="*/ 22 w 653"/>
                <a:gd name="T93" fmla="*/ 551 h 645"/>
                <a:gd name="T94" fmla="*/ 11 w 653"/>
                <a:gd name="T95" fmla="*/ 20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645">
                  <a:moveTo>
                    <a:pt x="17" y="556"/>
                  </a:moveTo>
                  <a:cubicBezTo>
                    <a:pt x="19" y="562"/>
                    <a:pt x="20" y="569"/>
                    <a:pt x="24" y="574"/>
                  </a:cubicBezTo>
                  <a:cubicBezTo>
                    <a:pt x="28" y="579"/>
                    <a:pt x="22" y="564"/>
                    <a:pt x="24" y="561"/>
                  </a:cubicBezTo>
                  <a:cubicBezTo>
                    <a:pt x="31" y="593"/>
                    <a:pt x="59" y="613"/>
                    <a:pt x="96" y="613"/>
                  </a:cubicBezTo>
                  <a:cubicBezTo>
                    <a:pt x="166" y="627"/>
                    <a:pt x="244" y="626"/>
                    <a:pt x="318" y="636"/>
                  </a:cubicBezTo>
                  <a:cubicBezTo>
                    <a:pt x="402" y="632"/>
                    <a:pt x="494" y="645"/>
                    <a:pt x="565" y="628"/>
                  </a:cubicBezTo>
                  <a:cubicBezTo>
                    <a:pt x="577" y="625"/>
                    <a:pt x="588" y="622"/>
                    <a:pt x="598" y="615"/>
                  </a:cubicBezTo>
                  <a:cubicBezTo>
                    <a:pt x="608" y="607"/>
                    <a:pt x="615" y="596"/>
                    <a:pt x="623" y="584"/>
                  </a:cubicBezTo>
                  <a:cubicBezTo>
                    <a:pt x="623" y="584"/>
                    <a:pt x="623" y="583"/>
                    <a:pt x="624" y="583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4"/>
                    <a:pt x="621" y="585"/>
                    <a:pt x="620" y="585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1"/>
                    <a:pt x="621" y="580"/>
                    <a:pt x="622" y="578"/>
                  </a:cubicBezTo>
                  <a:cubicBezTo>
                    <a:pt x="624" y="575"/>
                    <a:pt x="624" y="581"/>
                    <a:pt x="625" y="582"/>
                  </a:cubicBezTo>
                  <a:cubicBezTo>
                    <a:pt x="646" y="533"/>
                    <a:pt x="647" y="462"/>
                    <a:pt x="649" y="397"/>
                  </a:cubicBezTo>
                  <a:cubicBezTo>
                    <a:pt x="653" y="309"/>
                    <a:pt x="651" y="214"/>
                    <a:pt x="643" y="129"/>
                  </a:cubicBezTo>
                  <a:cubicBezTo>
                    <a:pt x="637" y="63"/>
                    <a:pt x="606" y="17"/>
                    <a:pt x="540" y="8"/>
                  </a:cubicBezTo>
                  <a:cubicBezTo>
                    <a:pt x="491" y="1"/>
                    <a:pt x="435" y="1"/>
                    <a:pt x="384" y="3"/>
                  </a:cubicBezTo>
                  <a:cubicBezTo>
                    <a:pt x="362" y="4"/>
                    <a:pt x="342" y="3"/>
                    <a:pt x="321" y="5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235" y="6"/>
                    <a:pt x="139" y="0"/>
                    <a:pt x="67" y="21"/>
                  </a:cubicBezTo>
                  <a:cubicBezTo>
                    <a:pt x="32" y="32"/>
                    <a:pt x="14" y="67"/>
                    <a:pt x="12" y="112"/>
                  </a:cubicBezTo>
                  <a:cubicBezTo>
                    <a:pt x="7" y="209"/>
                    <a:pt x="0" y="315"/>
                    <a:pt x="4" y="410"/>
                  </a:cubicBezTo>
                  <a:cubicBezTo>
                    <a:pt x="6" y="460"/>
                    <a:pt x="6" y="512"/>
                    <a:pt x="17" y="556"/>
                  </a:cubicBezTo>
                  <a:close/>
                  <a:moveTo>
                    <a:pt x="484" y="627"/>
                  </a:moveTo>
                  <a:cubicBezTo>
                    <a:pt x="487" y="628"/>
                    <a:pt x="493" y="626"/>
                    <a:pt x="494" y="629"/>
                  </a:cubicBezTo>
                  <a:cubicBezTo>
                    <a:pt x="491" y="629"/>
                    <a:pt x="487" y="629"/>
                    <a:pt x="484" y="627"/>
                  </a:cubicBezTo>
                  <a:close/>
                  <a:moveTo>
                    <a:pt x="613" y="594"/>
                  </a:moveTo>
                  <a:cubicBezTo>
                    <a:pt x="603" y="606"/>
                    <a:pt x="589" y="613"/>
                    <a:pt x="572" y="617"/>
                  </a:cubicBezTo>
                  <a:cubicBezTo>
                    <a:pt x="586" y="609"/>
                    <a:pt x="603" y="603"/>
                    <a:pt x="614" y="593"/>
                  </a:cubicBezTo>
                  <a:cubicBezTo>
                    <a:pt x="613" y="593"/>
                    <a:pt x="613" y="594"/>
                    <a:pt x="613" y="594"/>
                  </a:cubicBezTo>
                  <a:close/>
                  <a:moveTo>
                    <a:pt x="597" y="594"/>
                  </a:moveTo>
                  <a:cubicBezTo>
                    <a:pt x="597" y="592"/>
                    <a:pt x="600" y="590"/>
                    <a:pt x="601" y="589"/>
                  </a:cubicBezTo>
                  <a:cubicBezTo>
                    <a:pt x="601" y="593"/>
                    <a:pt x="601" y="594"/>
                    <a:pt x="597" y="594"/>
                  </a:cubicBezTo>
                  <a:close/>
                  <a:moveTo>
                    <a:pt x="606" y="582"/>
                  </a:moveTo>
                  <a:cubicBezTo>
                    <a:pt x="610" y="573"/>
                    <a:pt x="610" y="573"/>
                    <a:pt x="610" y="573"/>
                  </a:cubicBezTo>
                  <a:cubicBezTo>
                    <a:pt x="611" y="577"/>
                    <a:pt x="609" y="580"/>
                    <a:pt x="606" y="582"/>
                  </a:cubicBezTo>
                  <a:close/>
                  <a:moveTo>
                    <a:pt x="616" y="575"/>
                  </a:moveTo>
                  <a:cubicBezTo>
                    <a:pt x="631" y="526"/>
                    <a:pt x="631" y="526"/>
                    <a:pt x="631" y="526"/>
                  </a:cubicBezTo>
                  <a:cubicBezTo>
                    <a:pt x="631" y="526"/>
                    <a:pt x="631" y="523"/>
                    <a:pt x="633" y="522"/>
                  </a:cubicBezTo>
                  <a:cubicBezTo>
                    <a:pt x="631" y="543"/>
                    <a:pt x="624" y="560"/>
                    <a:pt x="616" y="575"/>
                  </a:cubicBezTo>
                  <a:close/>
                  <a:moveTo>
                    <a:pt x="629" y="103"/>
                  </a:moveTo>
                  <a:cubicBezTo>
                    <a:pt x="630" y="103"/>
                    <a:pt x="631" y="106"/>
                    <a:pt x="632" y="107"/>
                  </a:cubicBezTo>
                  <a:cubicBezTo>
                    <a:pt x="634" y="122"/>
                    <a:pt x="638" y="139"/>
                    <a:pt x="636" y="157"/>
                  </a:cubicBezTo>
                  <a:cubicBezTo>
                    <a:pt x="636" y="137"/>
                    <a:pt x="632" y="120"/>
                    <a:pt x="629" y="103"/>
                  </a:cubicBezTo>
                  <a:cubicBezTo>
                    <a:pt x="627" y="99"/>
                    <a:pt x="627" y="94"/>
                    <a:pt x="626" y="89"/>
                  </a:cubicBezTo>
                  <a:cubicBezTo>
                    <a:pt x="629" y="93"/>
                    <a:pt x="630" y="98"/>
                    <a:pt x="629" y="103"/>
                  </a:cubicBezTo>
                  <a:close/>
                  <a:moveTo>
                    <a:pt x="575" y="29"/>
                  </a:moveTo>
                  <a:cubicBezTo>
                    <a:pt x="588" y="34"/>
                    <a:pt x="600" y="42"/>
                    <a:pt x="608" y="53"/>
                  </a:cubicBezTo>
                  <a:cubicBezTo>
                    <a:pt x="609" y="54"/>
                    <a:pt x="610" y="54"/>
                    <a:pt x="611" y="55"/>
                  </a:cubicBezTo>
                  <a:cubicBezTo>
                    <a:pt x="610" y="56"/>
                    <a:pt x="609" y="54"/>
                    <a:pt x="609" y="55"/>
                  </a:cubicBezTo>
                  <a:cubicBezTo>
                    <a:pt x="609" y="54"/>
                    <a:pt x="609" y="54"/>
                    <a:pt x="608" y="53"/>
                  </a:cubicBezTo>
                  <a:cubicBezTo>
                    <a:pt x="577" y="29"/>
                    <a:pt x="528" y="22"/>
                    <a:pt x="474" y="19"/>
                  </a:cubicBezTo>
                  <a:cubicBezTo>
                    <a:pt x="449" y="18"/>
                    <a:pt x="422" y="14"/>
                    <a:pt x="394" y="12"/>
                  </a:cubicBezTo>
                  <a:cubicBezTo>
                    <a:pt x="457" y="8"/>
                    <a:pt x="528" y="8"/>
                    <a:pt x="575" y="29"/>
                  </a:cubicBezTo>
                  <a:close/>
                  <a:moveTo>
                    <a:pt x="266" y="11"/>
                  </a:moveTo>
                  <a:cubicBezTo>
                    <a:pt x="263" y="13"/>
                    <a:pt x="258" y="14"/>
                    <a:pt x="254" y="13"/>
                  </a:cubicBezTo>
                  <a:cubicBezTo>
                    <a:pt x="251" y="12"/>
                    <a:pt x="240" y="13"/>
                    <a:pt x="237" y="12"/>
                  </a:cubicBezTo>
                  <a:cubicBezTo>
                    <a:pt x="245" y="11"/>
                    <a:pt x="256" y="12"/>
                    <a:pt x="266" y="11"/>
                  </a:cubicBezTo>
                  <a:close/>
                  <a:moveTo>
                    <a:pt x="202" y="13"/>
                  </a:moveTo>
                  <a:cubicBezTo>
                    <a:pt x="236" y="13"/>
                    <a:pt x="236" y="13"/>
                    <a:pt x="236" y="13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13"/>
                  </a:lnTo>
                  <a:close/>
                  <a:moveTo>
                    <a:pt x="11" y="209"/>
                  </a:moveTo>
                  <a:cubicBezTo>
                    <a:pt x="13" y="151"/>
                    <a:pt x="16" y="95"/>
                    <a:pt x="35" y="55"/>
                  </a:cubicBezTo>
                  <a:cubicBezTo>
                    <a:pt x="47" y="30"/>
                    <a:pt x="81" y="23"/>
                    <a:pt x="116" y="19"/>
                  </a:cubicBezTo>
                  <a:cubicBezTo>
                    <a:pt x="142" y="16"/>
                    <a:pt x="170" y="11"/>
                    <a:pt x="199" y="14"/>
                  </a:cubicBezTo>
                  <a:cubicBezTo>
                    <a:pt x="152" y="18"/>
                    <a:pt x="105" y="18"/>
                    <a:pt x="70" y="34"/>
                  </a:cubicBezTo>
                  <a:cubicBezTo>
                    <a:pt x="50" y="44"/>
                    <a:pt x="37" y="66"/>
                    <a:pt x="37" y="94"/>
                  </a:cubicBezTo>
                  <a:cubicBezTo>
                    <a:pt x="39" y="83"/>
                    <a:pt x="42" y="70"/>
                    <a:pt x="49" y="61"/>
                  </a:cubicBezTo>
                  <a:cubicBezTo>
                    <a:pt x="64" y="41"/>
                    <a:pt x="91" y="31"/>
                    <a:pt x="125" y="28"/>
                  </a:cubicBezTo>
                  <a:cubicBezTo>
                    <a:pt x="271" y="16"/>
                    <a:pt x="444" y="12"/>
                    <a:pt x="574" y="43"/>
                  </a:cubicBezTo>
                  <a:cubicBezTo>
                    <a:pt x="580" y="45"/>
                    <a:pt x="587" y="47"/>
                    <a:pt x="592" y="51"/>
                  </a:cubicBezTo>
                  <a:cubicBezTo>
                    <a:pt x="614" y="67"/>
                    <a:pt x="626" y="95"/>
                    <a:pt x="631" y="128"/>
                  </a:cubicBezTo>
                  <a:cubicBezTo>
                    <a:pt x="637" y="176"/>
                    <a:pt x="639" y="228"/>
                    <a:pt x="639" y="279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3" y="277"/>
                    <a:pt x="646" y="366"/>
                    <a:pt x="639" y="446"/>
                  </a:cubicBezTo>
                  <a:cubicBezTo>
                    <a:pt x="639" y="432"/>
                    <a:pt x="640" y="413"/>
                    <a:pt x="638" y="398"/>
                  </a:cubicBezTo>
                  <a:cubicBezTo>
                    <a:pt x="638" y="439"/>
                    <a:pt x="637" y="477"/>
                    <a:pt x="633" y="514"/>
                  </a:cubicBezTo>
                  <a:cubicBezTo>
                    <a:pt x="636" y="394"/>
                    <a:pt x="639" y="263"/>
                    <a:pt x="631" y="145"/>
                  </a:cubicBezTo>
                  <a:cubicBezTo>
                    <a:pt x="631" y="140"/>
                    <a:pt x="629" y="134"/>
                    <a:pt x="627" y="130"/>
                  </a:cubicBezTo>
                  <a:cubicBezTo>
                    <a:pt x="637" y="256"/>
                    <a:pt x="634" y="393"/>
                    <a:pt x="628" y="518"/>
                  </a:cubicBezTo>
                  <a:cubicBezTo>
                    <a:pt x="620" y="572"/>
                    <a:pt x="592" y="606"/>
                    <a:pt x="540" y="616"/>
                  </a:cubicBezTo>
                  <a:cubicBezTo>
                    <a:pt x="463" y="622"/>
                    <a:pt x="393" y="631"/>
                    <a:pt x="311" y="625"/>
                  </a:cubicBezTo>
                  <a:cubicBezTo>
                    <a:pt x="250" y="620"/>
                    <a:pt x="188" y="616"/>
                    <a:pt x="130" y="607"/>
                  </a:cubicBezTo>
                  <a:cubicBezTo>
                    <a:pt x="99" y="593"/>
                    <a:pt x="69" y="575"/>
                    <a:pt x="47" y="553"/>
                  </a:cubicBezTo>
                  <a:cubicBezTo>
                    <a:pt x="24" y="465"/>
                    <a:pt x="18" y="353"/>
                    <a:pt x="21" y="247"/>
                  </a:cubicBezTo>
                  <a:cubicBezTo>
                    <a:pt x="21" y="232"/>
                    <a:pt x="23" y="221"/>
                    <a:pt x="26" y="213"/>
                  </a:cubicBezTo>
                  <a:cubicBezTo>
                    <a:pt x="25" y="166"/>
                    <a:pt x="29" y="109"/>
                    <a:pt x="38" y="66"/>
                  </a:cubicBezTo>
                  <a:cubicBezTo>
                    <a:pt x="21" y="121"/>
                    <a:pt x="21" y="193"/>
                    <a:pt x="17" y="259"/>
                  </a:cubicBezTo>
                  <a:cubicBezTo>
                    <a:pt x="12" y="358"/>
                    <a:pt x="19" y="457"/>
                    <a:pt x="37" y="541"/>
                  </a:cubicBezTo>
                  <a:cubicBezTo>
                    <a:pt x="39" y="548"/>
                    <a:pt x="41" y="557"/>
                    <a:pt x="48" y="563"/>
                  </a:cubicBezTo>
                  <a:cubicBezTo>
                    <a:pt x="66" y="580"/>
                    <a:pt x="92" y="595"/>
                    <a:pt x="113" y="607"/>
                  </a:cubicBezTo>
                  <a:cubicBezTo>
                    <a:pt x="69" y="608"/>
                    <a:pt x="32" y="590"/>
                    <a:pt x="22" y="551"/>
                  </a:cubicBezTo>
                  <a:cubicBezTo>
                    <a:pt x="21" y="552"/>
                    <a:pt x="22" y="557"/>
                    <a:pt x="20" y="559"/>
                  </a:cubicBezTo>
                  <a:cubicBezTo>
                    <a:pt x="7" y="446"/>
                    <a:pt x="8" y="326"/>
                    <a:pt x="11" y="209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5289367" y="2435944"/>
              <a:ext cx="2100326" cy="39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7089" tIns="43544" rIns="87089" bIns="43544">
              <a:spAutoFit/>
            </a:bodyPr>
            <a:lstStyle/>
            <a:p>
              <a:pPr>
                <a:defRPr/>
              </a:pPr>
              <a:r>
                <a:rPr lang="zh-CN" altLang="en-US" sz="2000" kern="0" dirty="0">
                  <a:solidFill>
                    <a:srgbClr val="254E6B"/>
                  </a:solidFill>
                  <a:latin typeface="微软雅黑" pitchFamily="34" charset="-122"/>
                  <a:ea typeface="微软雅黑" pitchFamily="34" charset="-122"/>
                </a:rPr>
                <a:t>Enter your text.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100292" y="1945037"/>
            <a:ext cx="2445471" cy="1999280"/>
            <a:chOff x="8100292" y="1945037"/>
            <a:chExt cx="2445471" cy="1999280"/>
          </a:xfrm>
        </p:grpSpPr>
        <p:sp>
          <p:nvSpPr>
            <p:cNvPr id="36" name="Freeform 7"/>
            <p:cNvSpPr>
              <a:spLocks noEditPoints="1"/>
            </p:cNvSpPr>
            <p:nvPr/>
          </p:nvSpPr>
          <p:spPr bwMode="auto">
            <a:xfrm flipH="1" flipV="1">
              <a:off x="8100292" y="1945037"/>
              <a:ext cx="2281403" cy="1999280"/>
            </a:xfrm>
            <a:custGeom>
              <a:avLst/>
              <a:gdLst>
                <a:gd name="T0" fmla="*/ 24 w 653"/>
                <a:gd name="T1" fmla="*/ 574 h 645"/>
                <a:gd name="T2" fmla="*/ 96 w 653"/>
                <a:gd name="T3" fmla="*/ 613 h 645"/>
                <a:gd name="T4" fmla="*/ 565 w 653"/>
                <a:gd name="T5" fmla="*/ 628 h 645"/>
                <a:gd name="T6" fmla="*/ 623 w 653"/>
                <a:gd name="T7" fmla="*/ 584 h 645"/>
                <a:gd name="T8" fmla="*/ 620 w 653"/>
                <a:gd name="T9" fmla="*/ 583 h 645"/>
                <a:gd name="T10" fmla="*/ 620 w 653"/>
                <a:gd name="T11" fmla="*/ 583 h 645"/>
                <a:gd name="T12" fmla="*/ 625 w 653"/>
                <a:gd name="T13" fmla="*/ 582 h 645"/>
                <a:gd name="T14" fmla="*/ 643 w 653"/>
                <a:gd name="T15" fmla="*/ 129 h 645"/>
                <a:gd name="T16" fmla="*/ 384 w 653"/>
                <a:gd name="T17" fmla="*/ 3 h 645"/>
                <a:gd name="T18" fmla="*/ 320 w 653"/>
                <a:gd name="T19" fmla="*/ 2 h 645"/>
                <a:gd name="T20" fmla="*/ 12 w 653"/>
                <a:gd name="T21" fmla="*/ 112 h 645"/>
                <a:gd name="T22" fmla="*/ 17 w 653"/>
                <a:gd name="T23" fmla="*/ 556 h 645"/>
                <a:gd name="T24" fmla="*/ 494 w 653"/>
                <a:gd name="T25" fmla="*/ 629 h 645"/>
                <a:gd name="T26" fmla="*/ 613 w 653"/>
                <a:gd name="T27" fmla="*/ 594 h 645"/>
                <a:gd name="T28" fmla="*/ 614 w 653"/>
                <a:gd name="T29" fmla="*/ 593 h 645"/>
                <a:gd name="T30" fmla="*/ 597 w 653"/>
                <a:gd name="T31" fmla="*/ 594 h 645"/>
                <a:gd name="T32" fmla="*/ 597 w 653"/>
                <a:gd name="T33" fmla="*/ 594 h 645"/>
                <a:gd name="T34" fmla="*/ 610 w 653"/>
                <a:gd name="T35" fmla="*/ 573 h 645"/>
                <a:gd name="T36" fmla="*/ 616 w 653"/>
                <a:gd name="T37" fmla="*/ 575 h 645"/>
                <a:gd name="T38" fmla="*/ 633 w 653"/>
                <a:gd name="T39" fmla="*/ 522 h 645"/>
                <a:gd name="T40" fmla="*/ 629 w 653"/>
                <a:gd name="T41" fmla="*/ 103 h 645"/>
                <a:gd name="T42" fmla="*/ 636 w 653"/>
                <a:gd name="T43" fmla="*/ 157 h 645"/>
                <a:gd name="T44" fmla="*/ 626 w 653"/>
                <a:gd name="T45" fmla="*/ 89 h 645"/>
                <a:gd name="T46" fmla="*/ 575 w 653"/>
                <a:gd name="T47" fmla="*/ 29 h 645"/>
                <a:gd name="T48" fmla="*/ 611 w 653"/>
                <a:gd name="T49" fmla="*/ 55 h 645"/>
                <a:gd name="T50" fmla="*/ 608 w 653"/>
                <a:gd name="T51" fmla="*/ 53 h 645"/>
                <a:gd name="T52" fmla="*/ 394 w 653"/>
                <a:gd name="T53" fmla="*/ 12 h 645"/>
                <a:gd name="T54" fmla="*/ 266 w 653"/>
                <a:gd name="T55" fmla="*/ 11 h 645"/>
                <a:gd name="T56" fmla="*/ 237 w 653"/>
                <a:gd name="T57" fmla="*/ 12 h 645"/>
                <a:gd name="T58" fmla="*/ 202 w 653"/>
                <a:gd name="T59" fmla="*/ 13 h 645"/>
                <a:gd name="T60" fmla="*/ 202 w 653"/>
                <a:gd name="T61" fmla="*/ 14 h 645"/>
                <a:gd name="T62" fmla="*/ 11 w 653"/>
                <a:gd name="T63" fmla="*/ 209 h 645"/>
                <a:gd name="T64" fmla="*/ 116 w 653"/>
                <a:gd name="T65" fmla="*/ 19 h 645"/>
                <a:gd name="T66" fmla="*/ 70 w 653"/>
                <a:gd name="T67" fmla="*/ 34 h 645"/>
                <a:gd name="T68" fmla="*/ 49 w 653"/>
                <a:gd name="T69" fmla="*/ 61 h 645"/>
                <a:gd name="T70" fmla="*/ 574 w 653"/>
                <a:gd name="T71" fmla="*/ 43 h 645"/>
                <a:gd name="T72" fmla="*/ 631 w 653"/>
                <a:gd name="T73" fmla="*/ 128 h 645"/>
                <a:gd name="T74" fmla="*/ 640 w 653"/>
                <a:gd name="T75" fmla="*/ 198 h 645"/>
                <a:gd name="T76" fmla="*/ 638 w 653"/>
                <a:gd name="T77" fmla="*/ 398 h 645"/>
                <a:gd name="T78" fmla="*/ 631 w 653"/>
                <a:gd name="T79" fmla="*/ 145 h 645"/>
                <a:gd name="T80" fmla="*/ 628 w 653"/>
                <a:gd name="T81" fmla="*/ 518 h 645"/>
                <a:gd name="T82" fmla="*/ 311 w 653"/>
                <a:gd name="T83" fmla="*/ 625 h 645"/>
                <a:gd name="T84" fmla="*/ 47 w 653"/>
                <a:gd name="T85" fmla="*/ 553 h 645"/>
                <a:gd name="T86" fmla="*/ 26 w 653"/>
                <a:gd name="T87" fmla="*/ 213 h 645"/>
                <a:gd name="T88" fmla="*/ 17 w 653"/>
                <a:gd name="T89" fmla="*/ 259 h 645"/>
                <a:gd name="T90" fmla="*/ 48 w 653"/>
                <a:gd name="T91" fmla="*/ 563 h 645"/>
                <a:gd name="T92" fmla="*/ 22 w 653"/>
                <a:gd name="T93" fmla="*/ 551 h 645"/>
                <a:gd name="T94" fmla="*/ 11 w 653"/>
                <a:gd name="T95" fmla="*/ 20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645">
                  <a:moveTo>
                    <a:pt x="17" y="556"/>
                  </a:moveTo>
                  <a:cubicBezTo>
                    <a:pt x="19" y="562"/>
                    <a:pt x="20" y="569"/>
                    <a:pt x="24" y="574"/>
                  </a:cubicBezTo>
                  <a:cubicBezTo>
                    <a:pt x="28" y="579"/>
                    <a:pt x="22" y="564"/>
                    <a:pt x="24" y="561"/>
                  </a:cubicBezTo>
                  <a:cubicBezTo>
                    <a:pt x="31" y="593"/>
                    <a:pt x="59" y="613"/>
                    <a:pt x="96" y="613"/>
                  </a:cubicBezTo>
                  <a:cubicBezTo>
                    <a:pt x="166" y="627"/>
                    <a:pt x="244" y="626"/>
                    <a:pt x="318" y="636"/>
                  </a:cubicBezTo>
                  <a:cubicBezTo>
                    <a:pt x="402" y="632"/>
                    <a:pt x="494" y="645"/>
                    <a:pt x="565" y="628"/>
                  </a:cubicBezTo>
                  <a:cubicBezTo>
                    <a:pt x="577" y="625"/>
                    <a:pt x="588" y="622"/>
                    <a:pt x="598" y="615"/>
                  </a:cubicBezTo>
                  <a:cubicBezTo>
                    <a:pt x="608" y="607"/>
                    <a:pt x="615" y="596"/>
                    <a:pt x="623" y="584"/>
                  </a:cubicBezTo>
                  <a:cubicBezTo>
                    <a:pt x="623" y="584"/>
                    <a:pt x="623" y="583"/>
                    <a:pt x="624" y="583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4"/>
                    <a:pt x="621" y="585"/>
                    <a:pt x="620" y="585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1"/>
                    <a:pt x="621" y="580"/>
                    <a:pt x="622" y="578"/>
                  </a:cubicBezTo>
                  <a:cubicBezTo>
                    <a:pt x="624" y="575"/>
                    <a:pt x="624" y="581"/>
                    <a:pt x="625" y="582"/>
                  </a:cubicBezTo>
                  <a:cubicBezTo>
                    <a:pt x="646" y="533"/>
                    <a:pt x="647" y="462"/>
                    <a:pt x="649" y="397"/>
                  </a:cubicBezTo>
                  <a:cubicBezTo>
                    <a:pt x="653" y="309"/>
                    <a:pt x="651" y="214"/>
                    <a:pt x="643" y="129"/>
                  </a:cubicBezTo>
                  <a:cubicBezTo>
                    <a:pt x="637" y="63"/>
                    <a:pt x="606" y="17"/>
                    <a:pt x="540" y="8"/>
                  </a:cubicBezTo>
                  <a:cubicBezTo>
                    <a:pt x="491" y="1"/>
                    <a:pt x="435" y="1"/>
                    <a:pt x="384" y="3"/>
                  </a:cubicBezTo>
                  <a:cubicBezTo>
                    <a:pt x="362" y="4"/>
                    <a:pt x="342" y="3"/>
                    <a:pt x="321" y="5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235" y="6"/>
                    <a:pt x="139" y="0"/>
                    <a:pt x="67" y="21"/>
                  </a:cubicBezTo>
                  <a:cubicBezTo>
                    <a:pt x="32" y="32"/>
                    <a:pt x="14" y="67"/>
                    <a:pt x="12" y="112"/>
                  </a:cubicBezTo>
                  <a:cubicBezTo>
                    <a:pt x="7" y="209"/>
                    <a:pt x="0" y="315"/>
                    <a:pt x="4" y="410"/>
                  </a:cubicBezTo>
                  <a:cubicBezTo>
                    <a:pt x="6" y="460"/>
                    <a:pt x="6" y="512"/>
                    <a:pt x="17" y="556"/>
                  </a:cubicBezTo>
                  <a:close/>
                  <a:moveTo>
                    <a:pt x="484" y="627"/>
                  </a:moveTo>
                  <a:cubicBezTo>
                    <a:pt x="487" y="628"/>
                    <a:pt x="493" y="626"/>
                    <a:pt x="494" y="629"/>
                  </a:cubicBezTo>
                  <a:cubicBezTo>
                    <a:pt x="491" y="629"/>
                    <a:pt x="487" y="629"/>
                    <a:pt x="484" y="627"/>
                  </a:cubicBezTo>
                  <a:close/>
                  <a:moveTo>
                    <a:pt x="613" y="594"/>
                  </a:moveTo>
                  <a:cubicBezTo>
                    <a:pt x="603" y="606"/>
                    <a:pt x="589" y="613"/>
                    <a:pt x="572" y="617"/>
                  </a:cubicBezTo>
                  <a:cubicBezTo>
                    <a:pt x="586" y="609"/>
                    <a:pt x="603" y="603"/>
                    <a:pt x="614" y="593"/>
                  </a:cubicBezTo>
                  <a:cubicBezTo>
                    <a:pt x="613" y="593"/>
                    <a:pt x="613" y="594"/>
                    <a:pt x="613" y="594"/>
                  </a:cubicBezTo>
                  <a:close/>
                  <a:moveTo>
                    <a:pt x="597" y="594"/>
                  </a:moveTo>
                  <a:cubicBezTo>
                    <a:pt x="597" y="592"/>
                    <a:pt x="600" y="590"/>
                    <a:pt x="601" y="589"/>
                  </a:cubicBezTo>
                  <a:cubicBezTo>
                    <a:pt x="601" y="593"/>
                    <a:pt x="601" y="594"/>
                    <a:pt x="597" y="594"/>
                  </a:cubicBezTo>
                  <a:close/>
                  <a:moveTo>
                    <a:pt x="606" y="582"/>
                  </a:moveTo>
                  <a:cubicBezTo>
                    <a:pt x="610" y="573"/>
                    <a:pt x="610" y="573"/>
                    <a:pt x="610" y="573"/>
                  </a:cubicBezTo>
                  <a:cubicBezTo>
                    <a:pt x="611" y="577"/>
                    <a:pt x="609" y="580"/>
                    <a:pt x="606" y="582"/>
                  </a:cubicBezTo>
                  <a:close/>
                  <a:moveTo>
                    <a:pt x="616" y="575"/>
                  </a:moveTo>
                  <a:cubicBezTo>
                    <a:pt x="631" y="526"/>
                    <a:pt x="631" y="526"/>
                    <a:pt x="631" y="526"/>
                  </a:cubicBezTo>
                  <a:cubicBezTo>
                    <a:pt x="631" y="526"/>
                    <a:pt x="631" y="523"/>
                    <a:pt x="633" y="522"/>
                  </a:cubicBezTo>
                  <a:cubicBezTo>
                    <a:pt x="631" y="543"/>
                    <a:pt x="624" y="560"/>
                    <a:pt x="616" y="575"/>
                  </a:cubicBezTo>
                  <a:close/>
                  <a:moveTo>
                    <a:pt x="629" y="103"/>
                  </a:moveTo>
                  <a:cubicBezTo>
                    <a:pt x="630" y="103"/>
                    <a:pt x="631" y="106"/>
                    <a:pt x="632" y="107"/>
                  </a:cubicBezTo>
                  <a:cubicBezTo>
                    <a:pt x="634" y="122"/>
                    <a:pt x="638" y="139"/>
                    <a:pt x="636" y="157"/>
                  </a:cubicBezTo>
                  <a:cubicBezTo>
                    <a:pt x="636" y="137"/>
                    <a:pt x="632" y="120"/>
                    <a:pt x="629" y="103"/>
                  </a:cubicBezTo>
                  <a:cubicBezTo>
                    <a:pt x="627" y="99"/>
                    <a:pt x="627" y="94"/>
                    <a:pt x="626" y="89"/>
                  </a:cubicBezTo>
                  <a:cubicBezTo>
                    <a:pt x="629" y="93"/>
                    <a:pt x="630" y="98"/>
                    <a:pt x="629" y="103"/>
                  </a:cubicBezTo>
                  <a:close/>
                  <a:moveTo>
                    <a:pt x="575" y="29"/>
                  </a:moveTo>
                  <a:cubicBezTo>
                    <a:pt x="588" y="34"/>
                    <a:pt x="600" y="42"/>
                    <a:pt x="608" y="53"/>
                  </a:cubicBezTo>
                  <a:cubicBezTo>
                    <a:pt x="609" y="54"/>
                    <a:pt x="610" y="54"/>
                    <a:pt x="611" y="55"/>
                  </a:cubicBezTo>
                  <a:cubicBezTo>
                    <a:pt x="610" y="56"/>
                    <a:pt x="609" y="54"/>
                    <a:pt x="609" y="55"/>
                  </a:cubicBezTo>
                  <a:cubicBezTo>
                    <a:pt x="609" y="54"/>
                    <a:pt x="609" y="54"/>
                    <a:pt x="608" y="53"/>
                  </a:cubicBezTo>
                  <a:cubicBezTo>
                    <a:pt x="577" y="29"/>
                    <a:pt x="528" y="22"/>
                    <a:pt x="474" y="19"/>
                  </a:cubicBezTo>
                  <a:cubicBezTo>
                    <a:pt x="449" y="18"/>
                    <a:pt x="422" y="14"/>
                    <a:pt x="394" y="12"/>
                  </a:cubicBezTo>
                  <a:cubicBezTo>
                    <a:pt x="457" y="8"/>
                    <a:pt x="528" y="8"/>
                    <a:pt x="575" y="29"/>
                  </a:cubicBezTo>
                  <a:close/>
                  <a:moveTo>
                    <a:pt x="266" y="11"/>
                  </a:moveTo>
                  <a:cubicBezTo>
                    <a:pt x="263" y="13"/>
                    <a:pt x="258" y="14"/>
                    <a:pt x="254" y="13"/>
                  </a:cubicBezTo>
                  <a:cubicBezTo>
                    <a:pt x="251" y="12"/>
                    <a:pt x="240" y="13"/>
                    <a:pt x="237" y="12"/>
                  </a:cubicBezTo>
                  <a:cubicBezTo>
                    <a:pt x="245" y="11"/>
                    <a:pt x="256" y="12"/>
                    <a:pt x="266" y="11"/>
                  </a:cubicBezTo>
                  <a:close/>
                  <a:moveTo>
                    <a:pt x="202" y="13"/>
                  </a:moveTo>
                  <a:cubicBezTo>
                    <a:pt x="236" y="13"/>
                    <a:pt x="236" y="13"/>
                    <a:pt x="236" y="13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13"/>
                  </a:lnTo>
                  <a:close/>
                  <a:moveTo>
                    <a:pt x="11" y="209"/>
                  </a:moveTo>
                  <a:cubicBezTo>
                    <a:pt x="13" y="151"/>
                    <a:pt x="16" y="95"/>
                    <a:pt x="35" y="55"/>
                  </a:cubicBezTo>
                  <a:cubicBezTo>
                    <a:pt x="47" y="30"/>
                    <a:pt x="81" y="23"/>
                    <a:pt x="116" y="19"/>
                  </a:cubicBezTo>
                  <a:cubicBezTo>
                    <a:pt x="142" y="16"/>
                    <a:pt x="170" y="11"/>
                    <a:pt x="199" y="14"/>
                  </a:cubicBezTo>
                  <a:cubicBezTo>
                    <a:pt x="152" y="18"/>
                    <a:pt x="105" y="18"/>
                    <a:pt x="70" y="34"/>
                  </a:cubicBezTo>
                  <a:cubicBezTo>
                    <a:pt x="50" y="44"/>
                    <a:pt x="37" y="66"/>
                    <a:pt x="37" y="94"/>
                  </a:cubicBezTo>
                  <a:cubicBezTo>
                    <a:pt x="39" y="83"/>
                    <a:pt x="42" y="70"/>
                    <a:pt x="49" y="61"/>
                  </a:cubicBezTo>
                  <a:cubicBezTo>
                    <a:pt x="64" y="41"/>
                    <a:pt x="91" y="31"/>
                    <a:pt x="125" y="28"/>
                  </a:cubicBezTo>
                  <a:cubicBezTo>
                    <a:pt x="271" y="16"/>
                    <a:pt x="444" y="12"/>
                    <a:pt x="574" y="43"/>
                  </a:cubicBezTo>
                  <a:cubicBezTo>
                    <a:pt x="580" y="45"/>
                    <a:pt x="587" y="47"/>
                    <a:pt x="592" y="51"/>
                  </a:cubicBezTo>
                  <a:cubicBezTo>
                    <a:pt x="614" y="67"/>
                    <a:pt x="626" y="95"/>
                    <a:pt x="631" y="128"/>
                  </a:cubicBezTo>
                  <a:cubicBezTo>
                    <a:pt x="637" y="176"/>
                    <a:pt x="639" y="228"/>
                    <a:pt x="639" y="279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3" y="277"/>
                    <a:pt x="646" y="366"/>
                    <a:pt x="639" y="446"/>
                  </a:cubicBezTo>
                  <a:cubicBezTo>
                    <a:pt x="639" y="432"/>
                    <a:pt x="640" y="413"/>
                    <a:pt x="638" y="398"/>
                  </a:cubicBezTo>
                  <a:cubicBezTo>
                    <a:pt x="638" y="439"/>
                    <a:pt x="637" y="477"/>
                    <a:pt x="633" y="514"/>
                  </a:cubicBezTo>
                  <a:cubicBezTo>
                    <a:pt x="636" y="394"/>
                    <a:pt x="639" y="263"/>
                    <a:pt x="631" y="145"/>
                  </a:cubicBezTo>
                  <a:cubicBezTo>
                    <a:pt x="631" y="140"/>
                    <a:pt x="629" y="134"/>
                    <a:pt x="627" y="130"/>
                  </a:cubicBezTo>
                  <a:cubicBezTo>
                    <a:pt x="637" y="256"/>
                    <a:pt x="634" y="393"/>
                    <a:pt x="628" y="518"/>
                  </a:cubicBezTo>
                  <a:cubicBezTo>
                    <a:pt x="620" y="572"/>
                    <a:pt x="592" y="606"/>
                    <a:pt x="540" y="616"/>
                  </a:cubicBezTo>
                  <a:cubicBezTo>
                    <a:pt x="463" y="622"/>
                    <a:pt x="393" y="631"/>
                    <a:pt x="311" y="625"/>
                  </a:cubicBezTo>
                  <a:cubicBezTo>
                    <a:pt x="250" y="620"/>
                    <a:pt x="188" y="616"/>
                    <a:pt x="130" y="607"/>
                  </a:cubicBezTo>
                  <a:cubicBezTo>
                    <a:pt x="99" y="593"/>
                    <a:pt x="69" y="575"/>
                    <a:pt x="47" y="553"/>
                  </a:cubicBezTo>
                  <a:cubicBezTo>
                    <a:pt x="24" y="465"/>
                    <a:pt x="18" y="353"/>
                    <a:pt x="21" y="247"/>
                  </a:cubicBezTo>
                  <a:cubicBezTo>
                    <a:pt x="21" y="232"/>
                    <a:pt x="23" y="221"/>
                    <a:pt x="26" y="213"/>
                  </a:cubicBezTo>
                  <a:cubicBezTo>
                    <a:pt x="25" y="166"/>
                    <a:pt x="29" y="109"/>
                    <a:pt x="38" y="66"/>
                  </a:cubicBezTo>
                  <a:cubicBezTo>
                    <a:pt x="21" y="121"/>
                    <a:pt x="21" y="193"/>
                    <a:pt x="17" y="259"/>
                  </a:cubicBezTo>
                  <a:cubicBezTo>
                    <a:pt x="12" y="358"/>
                    <a:pt x="19" y="457"/>
                    <a:pt x="37" y="541"/>
                  </a:cubicBezTo>
                  <a:cubicBezTo>
                    <a:pt x="39" y="548"/>
                    <a:pt x="41" y="557"/>
                    <a:pt x="48" y="563"/>
                  </a:cubicBezTo>
                  <a:cubicBezTo>
                    <a:pt x="66" y="580"/>
                    <a:pt x="92" y="595"/>
                    <a:pt x="113" y="607"/>
                  </a:cubicBezTo>
                  <a:cubicBezTo>
                    <a:pt x="69" y="608"/>
                    <a:pt x="32" y="590"/>
                    <a:pt x="22" y="551"/>
                  </a:cubicBezTo>
                  <a:cubicBezTo>
                    <a:pt x="21" y="552"/>
                    <a:pt x="22" y="557"/>
                    <a:pt x="20" y="559"/>
                  </a:cubicBezTo>
                  <a:cubicBezTo>
                    <a:pt x="7" y="446"/>
                    <a:pt x="8" y="326"/>
                    <a:pt x="11" y="209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8445437" y="2435944"/>
              <a:ext cx="2100326" cy="39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7089" tIns="43544" rIns="87089" bIns="43544">
              <a:spAutoFit/>
            </a:bodyPr>
            <a:lstStyle/>
            <a:p>
              <a:pPr>
                <a:defRPr/>
              </a:pPr>
              <a:r>
                <a:rPr lang="zh-CN" altLang="en-US" sz="2000" kern="0" dirty="0">
                  <a:solidFill>
                    <a:srgbClr val="254E6B"/>
                  </a:solidFill>
                  <a:latin typeface="微软雅黑" pitchFamily="34" charset="-122"/>
                  <a:ea typeface="微软雅黑" pitchFamily="34" charset="-122"/>
                </a:rPr>
                <a:t>Enter your text.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5881" y="5541379"/>
            <a:ext cx="5762898" cy="1116018"/>
            <a:chOff x="3225881" y="5541379"/>
            <a:chExt cx="5762898" cy="1116018"/>
          </a:xfrm>
        </p:grpSpPr>
        <p:sp>
          <p:nvSpPr>
            <p:cNvPr id="39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254E6B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CN" altLang="en-US" sz="3600" kern="0" dirty="0">
                  <a:solidFill>
                    <a:srgbClr val="254E6B"/>
                  </a:solidFill>
                  <a:ea typeface="微软雅黑" pitchFamily="34" charset="-122"/>
                </a:rPr>
                <a:t>Add a text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06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16176" y="1907717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19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1558" y="4725281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9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463461" y="1907717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80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398843" y="4725281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110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39" name="文本框 1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965157" y="2350755"/>
            <a:ext cx="2698175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文本框 13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662450" y="2270993"/>
            <a:ext cx="2698175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文本框 14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996510" y="5223224"/>
            <a:ext cx="2698175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文本框 14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666933" y="5069703"/>
            <a:ext cx="2698175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9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032034" y="2691086"/>
            <a:ext cx="385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An overview of the paper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3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1238223" y="2680510"/>
            <a:ext cx="3363401" cy="3093078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183313" y="1962150"/>
            <a:ext cx="1431925" cy="1168401"/>
            <a:chOff x="6183313" y="1962150"/>
            <a:chExt cx="1431925" cy="1168401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83312" y="3592514"/>
            <a:ext cx="1431925" cy="1168401"/>
            <a:chOff x="6183313" y="1962150"/>
            <a:chExt cx="1431925" cy="1168401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78966" y="5106715"/>
            <a:ext cx="1431925" cy="1168401"/>
            <a:chOff x="6183313" y="1962150"/>
            <a:chExt cx="1431925" cy="1168401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文本框 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58410" y="1977184"/>
            <a:ext cx="2698175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48191" y="3555833"/>
            <a:ext cx="2698175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48190" y="5070034"/>
            <a:ext cx="2698175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4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038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424070" y="3607008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099982" y="3730218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2762026" y="2438816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7437938" y="2438816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9775894" y="3746662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2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52954" y="5370236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621906" y="4040295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7297818" y="4019090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604778" y="5364171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4961008" y="5375833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45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3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36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3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flipH="1">
            <a:off x="9642699" y="2756898"/>
            <a:ext cx="1140764" cy="2174633"/>
            <a:chOff x="7313614" y="5424488"/>
            <a:chExt cx="363538" cy="641350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19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任意多边形 48"/>
          <p:cNvSpPr/>
          <p:nvPr/>
        </p:nvSpPr>
        <p:spPr>
          <a:xfrm>
            <a:off x="1259374" y="3874731"/>
            <a:ext cx="8505371" cy="638728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rgbClr val="25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166261" y="3682901"/>
            <a:ext cx="615743" cy="585108"/>
            <a:chOff x="2166261" y="3682901"/>
            <a:chExt cx="615743" cy="585108"/>
          </a:xfrm>
        </p:grpSpPr>
        <p:sp>
          <p:nvSpPr>
            <p:cNvPr id="51" name="椭圆 50"/>
            <p:cNvSpPr/>
            <p:nvPr/>
          </p:nvSpPr>
          <p:spPr>
            <a:xfrm>
              <a:off x="2166261" y="3682901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189986" y="3768247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01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791861" y="4141646"/>
            <a:ext cx="626185" cy="585108"/>
            <a:chOff x="3791861" y="4141646"/>
            <a:chExt cx="626185" cy="585108"/>
          </a:xfrm>
        </p:grpSpPr>
        <p:sp>
          <p:nvSpPr>
            <p:cNvPr id="54" name="椭圆 53"/>
            <p:cNvSpPr/>
            <p:nvPr/>
          </p:nvSpPr>
          <p:spPr>
            <a:xfrm>
              <a:off x="3791861" y="4141646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826028" y="4236568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02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437285" y="3569562"/>
            <a:ext cx="622653" cy="585108"/>
            <a:chOff x="5437285" y="3569562"/>
            <a:chExt cx="622653" cy="585108"/>
          </a:xfrm>
        </p:grpSpPr>
        <p:sp>
          <p:nvSpPr>
            <p:cNvPr id="57" name="椭圆 56"/>
            <p:cNvSpPr/>
            <p:nvPr/>
          </p:nvSpPr>
          <p:spPr>
            <a:xfrm>
              <a:off x="5437285" y="3569562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467920" y="3682901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03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227985" y="4192442"/>
            <a:ext cx="633095" cy="585108"/>
            <a:chOff x="7227985" y="4192442"/>
            <a:chExt cx="633095" cy="585108"/>
          </a:xfrm>
        </p:grpSpPr>
        <p:sp>
          <p:nvSpPr>
            <p:cNvPr id="60" name="椭圆 59"/>
            <p:cNvSpPr/>
            <p:nvPr/>
          </p:nvSpPr>
          <p:spPr>
            <a:xfrm>
              <a:off x="7227985" y="4192442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69062" y="4291779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04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284697" y="2402062"/>
            <a:ext cx="2684043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2828016" y="5078251"/>
            <a:ext cx="2684043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4717916" y="2402062"/>
            <a:ext cx="2684043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6471071" y="5078251"/>
            <a:ext cx="2684043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377494">
            <a:off x="4738428" y="2687060"/>
            <a:ext cx="2602772" cy="2636576"/>
            <a:chOff x="2118578" y="4342666"/>
            <a:chExt cx="672245" cy="680979"/>
          </a:xfrm>
        </p:grpSpPr>
        <p:grpSp>
          <p:nvGrpSpPr>
            <p:cNvPr id="19" name="组合 18"/>
            <p:cNvGrpSpPr/>
            <p:nvPr/>
          </p:nvGrpSpPr>
          <p:grpSpPr>
            <a:xfrm>
              <a:off x="2124537" y="4342666"/>
              <a:ext cx="641610" cy="680979"/>
              <a:chOff x="2124539" y="4342651"/>
              <a:chExt cx="641611" cy="680977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254E6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38100" cap="rnd">
                <a:solidFill>
                  <a:srgbClr val="254E6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254E6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38100" cap="rnd">
                <a:solidFill>
                  <a:srgbClr val="254E6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38100" cap="rnd">
                <a:solidFill>
                  <a:srgbClr val="254E6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 rot="20279529">
              <a:off x="2598986" y="4623585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0279529">
              <a:off x="2479594" y="4480388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20279529">
              <a:off x="2127432" y="4559080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0279529">
              <a:off x="2594340" y="4571943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20279529">
              <a:off x="2135494" y="4638968"/>
              <a:ext cx="269481" cy="148400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0279529">
              <a:off x="2551870" y="4532497"/>
              <a:ext cx="202631" cy="10339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20279529">
              <a:off x="2524324" y="4506303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20279529">
              <a:off x="2501280" y="4464115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20279529">
              <a:off x="2328699" y="4625725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20279529">
              <a:off x="2130536" y="4603524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20279529">
              <a:off x="2599023" y="4660655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20279529">
              <a:off x="2611275" y="479539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20279529">
              <a:off x="2492797" y="448956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20279529">
              <a:off x="2118578" y="4584242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20279529">
              <a:off x="2127492" y="4608653"/>
              <a:ext cx="255388" cy="13914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279529">
              <a:off x="2284593" y="4709127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54E6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椭圆 31"/>
          <p:cNvSpPr/>
          <p:nvPr/>
        </p:nvSpPr>
        <p:spPr>
          <a:xfrm rot="16200000">
            <a:off x="4154724" y="2220539"/>
            <a:ext cx="3771716" cy="373258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254E6B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 flipH="1">
            <a:off x="3988362" y="4730213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EBEBEB"/>
          </a:solidFill>
          <a:ln w="38100" cap="rnd">
            <a:solidFill>
              <a:srgbClr val="254E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4400" b="1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 flipH="1">
            <a:off x="3988362" y="2742039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254E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sz="4400" b="1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 flipH="1">
            <a:off x="7327193" y="4730213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EBEBEB"/>
          </a:solidFill>
          <a:ln w="38100" cap="rnd">
            <a:solidFill>
              <a:srgbClr val="254E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4400" b="1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 flipH="1">
            <a:off x="7327193" y="2742039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254E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4400" b="1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87523" y="2580164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02602" y="4504296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8249605" y="2580164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8264684" y="4504296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10855607" y="123352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6811194" y="1415702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47642" y="1154092"/>
            <a:ext cx="430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Background of the study.</a:t>
            </a:r>
          </a:p>
        </p:txBody>
      </p:sp>
      <p:sp>
        <p:nvSpPr>
          <p:cNvPr id="5" name="Freeform 34"/>
          <p:cNvSpPr>
            <a:spLocks noEditPoints="1"/>
          </p:cNvSpPr>
          <p:nvPr/>
        </p:nvSpPr>
        <p:spPr bwMode="auto">
          <a:xfrm>
            <a:off x="10886644" y="266278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6842231" y="2844962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7914" y="2766924"/>
            <a:ext cx="430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The significance of the study.</a:t>
            </a:r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10875655" y="408142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831242" y="4263597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67690" y="4001987"/>
            <a:ext cx="430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An overview of the paper.</a:t>
            </a:r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10867879" y="556391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823466" y="5746089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359914" y="5484479"/>
            <a:ext cx="430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Conclusion.</a:t>
            </a:r>
          </a:p>
        </p:txBody>
      </p:sp>
      <p:sp>
        <p:nvSpPr>
          <p:cNvPr id="15" name="Freeform 197"/>
          <p:cNvSpPr>
            <a:spLocks noEditPoints="1"/>
          </p:cNvSpPr>
          <p:nvPr/>
        </p:nvSpPr>
        <p:spPr bwMode="auto">
          <a:xfrm>
            <a:off x="887920" y="2355307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75442" y="3343715"/>
            <a:ext cx="3612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254E6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contents</a:t>
            </a:r>
            <a:endParaRPr lang="zh-CN" altLang="en-US" sz="6000" b="1" dirty="0">
              <a:solidFill>
                <a:srgbClr val="254E6B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 flipV="1">
            <a:off x="6749032" y="2068276"/>
            <a:ext cx="739929" cy="763583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0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0" name="Group 4"/>
          <p:cNvGrpSpPr>
            <a:grpSpLocks noChangeAspect="1"/>
          </p:cNvGrpSpPr>
          <p:nvPr/>
        </p:nvGrpSpPr>
        <p:grpSpPr bwMode="auto">
          <a:xfrm flipV="1">
            <a:off x="6762042" y="3493040"/>
            <a:ext cx="739929" cy="763583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32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" name="Group 4"/>
          <p:cNvGrpSpPr>
            <a:grpSpLocks noChangeAspect="1"/>
          </p:cNvGrpSpPr>
          <p:nvPr/>
        </p:nvGrpSpPr>
        <p:grpSpPr bwMode="auto">
          <a:xfrm flipV="1">
            <a:off x="6709276" y="644123"/>
            <a:ext cx="739929" cy="763583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4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5" name="Group 4"/>
          <p:cNvGrpSpPr>
            <a:grpSpLocks noChangeAspect="1"/>
          </p:cNvGrpSpPr>
          <p:nvPr/>
        </p:nvGrpSpPr>
        <p:grpSpPr bwMode="auto">
          <a:xfrm flipV="1">
            <a:off x="6762042" y="4984508"/>
            <a:ext cx="732153" cy="755559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5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54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85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Conclusion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4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44"/>
          <p:cNvGrpSpPr/>
          <p:nvPr/>
        </p:nvGrpSpPr>
        <p:grpSpPr>
          <a:xfrm>
            <a:off x="1288462" y="2372045"/>
            <a:ext cx="657509" cy="738492"/>
            <a:chOff x="0" y="0"/>
            <a:chExt cx="807366" cy="906807"/>
          </a:xfrm>
          <a:noFill/>
        </p:grpSpPr>
        <p:sp>
          <p:nvSpPr>
            <p:cNvPr id="1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1" name="Group 44"/>
          <p:cNvGrpSpPr/>
          <p:nvPr/>
        </p:nvGrpSpPr>
        <p:grpSpPr>
          <a:xfrm>
            <a:off x="1273918" y="3723853"/>
            <a:ext cx="657509" cy="738492"/>
            <a:chOff x="0" y="0"/>
            <a:chExt cx="807366" cy="906807"/>
          </a:xfrm>
        </p:grpSpPr>
        <p:sp>
          <p:nvSpPr>
            <p:cNvPr id="22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4" name="Group 44"/>
          <p:cNvGrpSpPr/>
          <p:nvPr/>
        </p:nvGrpSpPr>
        <p:grpSpPr>
          <a:xfrm>
            <a:off x="1259374" y="5075661"/>
            <a:ext cx="657509" cy="738492"/>
            <a:chOff x="0" y="0"/>
            <a:chExt cx="807366" cy="906807"/>
          </a:xfrm>
        </p:grpSpPr>
        <p:sp>
          <p:nvSpPr>
            <p:cNvPr id="25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7" name="Group 55"/>
          <p:cNvGrpSpPr/>
          <p:nvPr/>
        </p:nvGrpSpPr>
        <p:grpSpPr>
          <a:xfrm rot="473564">
            <a:off x="8034910" y="2636213"/>
            <a:ext cx="2590569" cy="2552112"/>
            <a:chOff x="0" y="0"/>
            <a:chExt cx="1149595" cy="1132530"/>
          </a:xfrm>
        </p:grpSpPr>
        <p:sp>
          <p:nvSpPr>
            <p:cNvPr id="28" name="Shape 50"/>
            <p:cNvSpPr/>
            <p:nvPr/>
          </p:nvSpPr>
          <p:spPr>
            <a:xfrm>
              <a:off x="495300" y="419100"/>
              <a:ext cx="288999" cy="3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254E6B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9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30" name="Shape 51"/>
              <p:cNvSpPr/>
              <p:nvPr/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52"/>
              <p:cNvSpPr/>
              <p:nvPr/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53"/>
              <p:cNvSpPr/>
              <p:nvPr/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33" name="Group 58"/>
          <p:cNvGrpSpPr/>
          <p:nvPr/>
        </p:nvGrpSpPr>
        <p:grpSpPr>
          <a:xfrm rot="473564">
            <a:off x="7402106" y="3762394"/>
            <a:ext cx="1809843" cy="1872344"/>
            <a:chOff x="0" y="0"/>
            <a:chExt cx="803139" cy="830875"/>
          </a:xfrm>
        </p:grpSpPr>
        <p:sp>
          <p:nvSpPr>
            <p:cNvPr id="34" name="Shape 56"/>
            <p:cNvSpPr/>
            <p:nvPr/>
          </p:nvSpPr>
          <p:spPr>
            <a:xfrm>
              <a:off x="0" y="431800"/>
              <a:ext cx="377118" cy="3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7" y="12126"/>
                  </a:moveTo>
                  <a:lnTo>
                    <a:pt x="0" y="9668"/>
                  </a:lnTo>
                  <a:lnTo>
                    <a:pt x="12334" y="0"/>
                  </a:lnTo>
                  <a:lnTo>
                    <a:pt x="19930" y="2881"/>
                  </a:lnTo>
                  <a:lnTo>
                    <a:pt x="21600" y="12126"/>
                  </a:lnTo>
                  <a:lnTo>
                    <a:pt x="10800" y="21600"/>
                  </a:lnTo>
                  <a:cubicBezTo>
                    <a:pt x="10800" y="21600"/>
                    <a:pt x="9127" y="12126"/>
                    <a:pt x="9127" y="12126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7"/>
            <p:cNvSpPr/>
            <p:nvPr/>
          </p:nvSpPr>
          <p:spPr>
            <a:xfrm>
              <a:off x="165100" y="0"/>
              <a:ext cx="638040" cy="6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4432" y="18069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216271" y="2428719"/>
            <a:ext cx="4115476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22161" y="3754460"/>
            <a:ext cx="4115476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16271" y="5074964"/>
            <a:ext cx="4115476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91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361"/>
          <p:cNvSpPr>
            <a:spLocks noChangeAspect="1" noChangeArrowheads="1" noTextEdit="1"/>
          </p:cNvSpPr>
          <p:nvPr/>
        </p:nvSpPr>
        <p:spPr bwMode="auto">
          <a:xfrm>
            <a:off x="1375554" y="2060853"/>
            <a:ext cx="3293533" cy="4246033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/>
          <a:lstStyle/>
          <a:p>
            <a:endParaRPr lang="zh-CN" altLang="zh-CN" sz="2400" b="1" i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64971" y="2060853"/>
            <a:ext cx="3316816" cy="893233"/>
            <a:chOff x="1364971" y="2060853"/>
            <a:chExt cx="3316816" cy="893233"/>
          </a:xfrm>
        </p:grpSpPr>
        <p:sp>
          <p:nvSpPr>
            <p:cNvPr id="20" name="Freeform 363"/>
            <p:cNvSpPr>
              <a:spLocks noEditPoints="1" noChangeArrowheads="1"/>
            </p:cNvSpPr>
            <p:nvPr/>
          </p:nvSpPr>
          <p:spPr bwMode="auto">
            <a:xfrm>
              <a:off x="1364971" y="2060853"/>
              <a:ext cx="3316816" cy="893233"/>
            </a:xfrm>
            <a:custGeom>
              <a:avLst/>
              <a:gdLst>
                <a:gd name="T0" fmla="*/ 273 w 302"/>
                <a:gd name="T1" fmla="*/ 7 h 89"/>
                <a:gd name="T2" fmla="*/ 281 w 302"/>
                <a:gd name="T3" fmla="*/ 15 h 89"/>
                <a:gd name="T4" fmla="*/ 281 w 302"/>
                <a:gd name="T5" fmla="*/ 22 h 89"/>
                <a:gd name="T6" fmla="*/ 288 w 302"/>
                <a:gd name="T7" fmla="*/ 31 h 89"/>
                <a:gd name="T8" fmla="*/ 296 w 302"/>
                <a:gd name="T9" fmla="*/ 39 h 89"/>
                <a:gd name="T10" fmla="*/ 296 w 302"/>
                <a:gd name="T11" fmla="*/ 51 h 89"/>
                <a:gd name="T12" fmla="*/ 288 w 302"/>
                <a:gd name="T13" fmla="*/ 60 h 89"/>
                <a:gd name="T14" fmla="*/ 281 w 302"/>
                <a:gd name="T15" fmla="*/ 68 h 89"/>
                <a:gd name="T16" fmla="*/ 281 w 302"/>
                <a:gd name="T17" fmla="*/ 74 h 89"/>
                <a:gd name="T18" fmla="*/ 273 w 302"/>
                <a:gd name="T19" fmla="*/ 82 h 89"/>
                <a:gd name="T20" fmla="*/ 15 w 302"/>
                <a:gd name="T21" fmla="*/ 82 h 89"/>
                <a:gd name="T22" fmla="*/ 7 w 302"/>
                <a:gd name="T23" fmla="*/ 74 h 89"/>
                <a:gd name="T24" fmla="*/ 7 w 302"/>
                <a:gd name="T25" fmla="*/ 15 h 89"/>
                <a:gd name="T26" fmla="*/ 15 w 302"/>
                <a:gd name="T27" fmla="*/ 7 h 89"/>
                <a:gd name="T28" fmla="*/ 273 w 302"/>
                <a:gd name="T29" fmla="*/ 7 h 89"/>
                <a:gd name="T30" fmla="*/ 273 w 302"/>
                <a:gd name="T31" fmla="*/ 0 h 89"/>
                <a:gd name="T32" fmla="*/ 15 w 302"/>
                <a:gd name="T33" fmla="*/ 0 h 89"/>
                <a:gd name="T34" fmla="*/ 0 w 302"/>
                <a:gd name="T35" fmla="*/ 15 h 89"/>
                <a:gd name="T36" fmla="*/ 0 w 302"/>
                <a:gd name="T37" fmla="*/ 74 h 89"/>
                <a:gd name="T38" fmla="*/ 15 w 302"/>
                <a:gd name="T39" fmla="*/ 89 h 89"/>
                <a:gd name="T40" fmla="*/ 273 w 302"/>
                <a:gd name="T41" fmla="*/ 89 h 89"/>
                <a:gd name="T42" fmla="*/ 287 w 302"/>
                <a:gd name="T43" fmla="*/ 74 h 89"/>
                <a:gd name="T44" fmla="*/ 287 w 302"/>
                <a:gd name="T45" fmla="*/ 68 h 89"/>
                <a:gd name="T46" fmla="*/ 288 w 302"/>
                <a:gd name="T47" fmla="*/ 66 h 89"/>
                <a:gd name="T48" fmla="*/ 302 w 302"/>
                <a:gd name="T49" fmla="*/ 51 h 89"/>
                <a:gd name="T50" fmla="*/ 302 w 302"/>
                <a:gd name="T51" fmla="*/ 39 h 89"/>
                <a:gd name="T52" fmla="*/ 288 w 302"/>
                <a:gd name="T53" fmla="*/ 25 h 89"/>
                <a:gd name="T54" fmla="*/ 287 w 302"/>
                <a:gd name="T55" fmla="*/ 22 h 89"/>
                <a:gd name="T56" fmla="*/ 287 w 302"/>
                <a:gd name="T57" fmla="*/ 15 h 89"/>
                <a:gd name="T58" fmla="*/ 273 w 302"/>
                <a:gd name="T59" fmla="*/ 0 h 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9"/>
                <a:gd name="T92" fmla="*/ 302 w 302"/>
                <a:gd name="T93" fmla="*/ 89 h 8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9">
                  <a:moveTo>
                    <a:pt x="273" y="7"/>
                  </a:moveTo>
                  <a:cubicBezTo>
                    <a:pt x="277" y="7"/>
                    <a:pt x="281" y="10"/>
                    <a:pt x="281" y="15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7"/>
                    <a:pt x="284" y="31"/>
                    <a:pt x="288" y="31"/>
                  </a:cubicBezTo>
                  <a:cubicBezTo>
                    <a:pt x="292" y="31"/>
                    <a:pt x="296" y="34"/>
                    <a:pt x="296" y="39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2" y="60"/>
                    <a:pt x="288" y="60"/>
                  </a:cubicBezTo>
                  <a:cubicBezTo>
                    <a:pt x="284" y="60"/>
                    <a:pt x="281" y="63"/>
                    <a:pt x="281" y="68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9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9"/>
                    <a:pt x="7" y="7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cubicBezTo>
                    <a:pt x="273" y="7"/>
                    <a:pt x="273" y="7"/>
                    <a:pt x="273" y="7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7" y="89"/>
                    <a:pt x="15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81" y="89"/>
                    <a:pt x="287" y="82"/>
                    <a:pt x="287" y="74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7" y="67"/>
                    <a:pt x="288" y="66"/>
                    <a:pt x="288" y="66"/>
                  </a:cubicBezTo>
                  <a:cubicBezTo>
                    <a:pt x="296" y="66"/>
                    <a:pt x="302" y="59"/>
                    <a:pt x="302" y="51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2" y="31"/>
                    <a:pt x="296" y="25"/>
                    <a:pt x="288" y="25"/>
                  </a:cubicBezTo>
                  <a:cubicBezTo>
                    <a:pt x="288" y="25"/>
                    <a:pt x="287" y="24"/>
                    <a:pt x="287" y="22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7"/>
                    <a:pt x="281" y="0"/>
                    <a:pt x="273" y="0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Rectangle 364"/>
            <p:cNvSpPr>
              <a:spLocks noChangeArrowheads="1"/>
            </p:cNvSpPr>
            <p:nvPr/>
          </p:nvSpPr>
          <p:spPr bwMode="auto">
            <a:xfrm>
              <a:off x="1553354" y="2232304"/>
              <a:ext cx="645584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Rectangle 365"/>
            <p:cNvSpPr>
              <a:spLocks noChangeArrowheads="1"/>
            </p:cNvSpPr>
            <p:nvPr/>
          </p:nvSpPr>
          <p:spPr bwMode="auto">
            <a:xfrm>
              <a:off x="2243387" y="2232304"/>
              <a:ext cx="660400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Rectangle 366"/>
            <p:cNvSpPr>
              <a:spLocks noChangeArrowheads="1"/>
            </p:cNvSpPr>
            <p:nvPr/>
          </p:nvSpPr>
          <p:spPr bwMode="auto">
            <a:xfrm>
              <a:off x="2946122" y="2232304"/>
              <a:ext cx="649817" cy="563033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Rectangle 367"/>
            <p:cNvSpPr>
              <a:spLocks noChangeArrowheads="1"/>
            </p:cNvSpPr>
            <p:nvPr/>
          </p:nvSpPr>
          <p:spPr bwMode="auto">
            <a:xfrm>
              <a:off x="3638271" y="2232304"/>
              <a:ext cx="658283" cy="563033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64971" y="3195385"/>
            <a:ext cx="3316816" cy="882651"/>
            <a:chOff x="1364971" y="3195385"/>
            <a:chExt cx="3316816" cy="882651"/>
          </a:xfrm>
        </p:grpSpPr>
        <p:sp>
          <p:nvSpPr>
            <p:cNvPr id="26" name="Freeform 368"/>
            <p:cNvSpPr>
              <a:spLocks noEditPoints="1" noChangeArrowheads="1"/>
            </p:cNvSpPr>
            <p:nvPr/>
          </p:nvSpPr>
          <p:spPr bwMode="auto">
            <a:xfrm>
              <a:off x="1364971" y="3195385"/>
              <a:ext cx="3316816" cy="882651"/>
            </a:xfrm>
            <a:custGeom>
              <a:avLst/>
              <a:gdLst>
                <a:gd name="T0" fmla="*/ 273 w 302"/>
                <a:gd name="T1" fmla="*/ 6 h 88"/>
                <a:gd name="T2" fmla="*/ 281 w 302"/>
                <a:gd name="T3" fmla="*/ 14 h 88"/>
                <a:gd name="T4" fmla="*/ 281 w 302"/>
                <a:gd name="T5" fmla="*/ 22 h 88"/>
                <a:gd name="T6" fmla="*/ 288 w 302"/>
                <a:gd name="T7" fmla="*/ 30 h 88"/>
                <a:gd name="T8" fmla="*/ 296 w 302"/>
                <a:gd name="T9" fmla="*/ 38 h 88"/>
                <a:gd name="T10" fmla="*/ 296 w 302"/>
                <a:gd name="T11" fmla="*/ 51 h 88"/>
                <a:gd name="T12" fmla="*/ 288 w 302"/>
                <a:gd name="T13" fmla="*/ 59 h 88"/>
                <a:gd name="T14" fmla="*/ 281 w 302"/>
                <a:gd name="T15" fmla="*/ 67 h 88"/>
                <a:gd name="T16" fmla="*/ 281 w 302"/>
                <a:gd name="T17" fmla="*/ 73 h 88"/>
                <a:gd name="T18" fmla="*/ 273 w 302"/>
                <a:gd name="T19" fmla="*/ 82 h 88"/>
                <a:gd name="T20" fmla="*/ 15 w 302"/>
                <a:gd name="T21" fmla="*/ 82 h 88"/>
                <a:gd name="T22" fmla="*/ 7 w 302"/>
                <a:gd name="T23" fmla="*/ 73 h 88"/>
                <a:gd name="T24" fmla="*/ 7 w 302"/>
                <a:gd name="T25" fmla="*/ 14 h 88"/>
                <a:gd name="T26" fmla="*/ 15 w 302"/>
                <a:gd name="T27" fmla="*/ 6 h 88"/>
                <a:gd name="T28" fmla="*/ 273 w 302"/>
                <a:gd name="T29" fmla="*/ 6 h 88"/>
                <a:gd name="T30" fmla="*/ 273 w 302"/>
                <a:gd name="T31" fmla="*/ 0 h 88"/>
                <a:gd name="T32" fmla="*/ 15 w 302"/>
                <a:gd name="T33" fmla="*/ 0 h 88"/>
                <a:gd name="T34" fmla="*/ 0 w 302"/>
                <a:gd name="T35" fmla="*/ 14 h 88"/>
                <a:gd name="T36" fmla="*/ 0 w 302"/>
                <a:gd name="T37" fmla="*/ 73 h 88"/>
                <a:gd name="T38" fmla="*/ 15 w 302"/>
                <a:gd name="T39" fmla="*/ 88 h 88"/>
                <a:gd name="T40" fmla="*/ 273 w 302"/>
                <a:gd name="T41" fmla="*/ 88 h 88"/>
                <a:gd name="T42" fmla="*/ 287 w 302"/>
                <a:gd name="T43" fmla="*/ 73 h 88"/>
                <a:gd name="T44" fmla="*/ 287 w 302"/>
                <a:gd name="T45" fmla="*/ 67 h 88"/>
                <a:gd name="T46" fmla="*/ 288 w 302"/>
                <a:gd name="T47" fmla="*/ 65 h 88"/>
                <a:gd name="T48" fmla="*/ 302 w 302"/>
                <a:gd name="T49" fmla="*/ 51 h 88"/>
                <a:gd name="T50" fmla="*/ 302 w 302"/>
                <a:gd name="T51" fmla="*/ 38 h 88"/>
                <a:gd name="T52" fmla="*/ 288 w 302"/>
                <a:gd name="T53" fmla="*/ 24 h 88"/>
                <a:gd name="T54" fmla="*/ 287 w 302"/>
                <a:gd name="T55" fmla="*/ 22 h 88"/>
                <a:gd name="T56" fmla="*/ 287 w 302"/>
                <a:gd name="T57" fmla="*/ 14 h 88"/>
                <a:gd name="T58" fmla="*/ 273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Rectangle 369"/>
            <p:cNvSpPr>
              <a:spLocks noChangeArrowheads="1"/>
            </p:cNvSpPr>
            <p:nvPr/>
          </p:nvSpPr>
          <p:spPr bwMode="auto">
            <a:xfrm>
              <a:off x="1553354" y="3356253"/>
              <a:ext cx="645584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Rectangle 370"/>
            <p:cNvSpPr>
              <a:spLocks noChangeArrowheads="1"/>
            </p:cNvSpPr>
            <p:nvPr/>
          </p:nvSpPr>
          <p:spPr bwMode="auto">
            <a:xfrm>
              <a:off x="2243387" y="3356253"/>
              <a:ext cx="660400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Rectangle 371"/>
            <p:cNvSpPr>
              <a:spLocks noChangeArrowheads="1"/>
            </p:cNvSpPr>
            <p:nvPr/>
          </p:nvSpPr>
          <p:spPr bwMode="auto">
            <a:xfrm>
              <a:off x="2946122" y="3356253"/>
              <a:ext cx="649817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Rectangle 372"/>
            <p:cNvSpPr>
              <a:spLocks noChangeArrowheads="1"/>
            </p:cNvSpPr>
            <p:nvPr/>
          </p:nvSpPr>
          <p:spPr bwMode="auto">
            <a:xfrm>
              <a:off x="3638271" y="3356253"/>
              <a:ext cx="658283" cy="563033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64971" y="4310870"/>
            <a:ext cx="3316816" cy="882649"/>
            <a:chOff x="1364971" y="4310870"/>
            <a:chExt cx="3316816" cy="882649"/>
          </a:xfrm>
        </p:grpSpPr>
        <p:sp>
          <p:nvSpPr>
            <p:cNvPr id="32" name="Freeform 373"/>
            <p:cNvSpPr>
              <a:spLocks noEditPoints="1" noChangeArrowheads="1"/>
            </p:cNvSpPr>
            <p:nvPr/>
          </p:nvSpPr>
          <p:spPr bwMode="auto">
            <a:xfrm>
              <a:off x="1364971" y="4310870"/>
              <a:ext cx="3316816" cy="882649"/>
            </a:xfrm>
            <a:custGeom>
              <a:avLst/>
              <a:gdLst>
                <a:gd name="T0" fmla="*/ 273 w 302"/>
                <a:gd name="T1" fmla="*/ 6 h 88"/>
                <a:gd name="T2" fmla="*/ 281 w 302"/>
                <a:gd name="T3" fmla="*/ 14 h 88"/>
                <a:gd name="T4" fmla="*/ 281 w 302"/>
                <a:gd name="T5" fmla="*/ 22 h 88"/>
                <a:gd name="T6" fmla="*/ 288 w 302"/>
                <a:gd name="T7" fmla="*/ 30 h 88"/>
                <a:gd name="T8" fmla="*/ 296 w 302"/>
                <a:gd name="T9" fmla="*/ 38 h 88"/>
                <a:gd name="T10" fmla="*/ 296 w 302"/>
                <a:gd name="T11" fmla="*/ 50 h 88"/>
                <a:gd name="T12" fmla="*/ 288 w 302"/>
                <a:gd name="T13" fmla="*/ 59 h 88"/>
                <a:gd name="T14" fmla="*/ 281 w 302"/>
                <a:gd name="T15" fmla="*/ 67 h 88"/>
                <a:gd name="T16" fmla="*/ 281 w 302"/>
                <a:gd name="T17" fmla="*/ 73 h 88"/>
                <a:gd name="T18" fmla="*/ 273 w 302"/>
                <a:gd name="T19" fmla="*/ 81 h 88"/>
                <a:gd name="T20" fmla="*/ 15 w 302"/>
                <a:gd name="T21" fmla="*/ 81 h 88"/>
                <a:gd name="T22" fmla="*/ 7 w 302"/>
                <a:gd name="T23" fmla="*/ 73 h 88"/>
                <a:gd name="T24" fmla="*/ 7 w 302"/>
                <a:gd name="T25" fmla="*/ 14 h 88"/>
                <a:gd name="T26" fmla="*/ 15 w 302"/>
                <a:gd name="T27" fmla="*/ 6 h 88"/>
                <a:gd name="T28" fmla="*/ 273 w 302"/>
                <a:gd name="T29" fmla="*/ 6 h 88"/>
                <a:gd name="T30" fmla="*/ 273 w 302"/>
                <a:gd name="T31" fmla="*/ 0 h 88"/>
                <a:gd name="T32" fmla="*/ 15 w 302"/>
                <a:gd name="T33" fmla="*/ 0 h 88"/>
                <a:gd name="T34" fmla="*/ 0 w 302"/>
                <a:gd name="T35" fmla="*/ 14 h 88"/>
                <a:gd name="T36" fmla="*/ 0 w 302"/>
                <a:gd name="T37" fmla="*/ 73 h 88"/>
                <a:gd name="T38" fmla="*/ 15 w 302"/>
                <a:gd name="T39" fmla="*/ 88 h 88"/>
                <a:gd name="T40" fmla="*/ 273 w 302"/>
                <a:gd name="T41" fmla="*/ 88 h 88"/>
                <a:gd name="T42" fmla="*/ 287 w 302"/>
                <a:gd name="T43" fmla="*/ 73 h 88"/>
                <a:gd name="T44" fmla="*/ 287 w 302"/>
                <a:gd name="T45" fmla="*/ 67 h 88"/>
                <a:gd name="T46" fmla="*/ 288 w 302"/>
                <a:gd name="T47" fmla="*/ 65 h 88"/>
                <a:gd name="T48" fmla="*/ 302 w 302"/>
                <a:gd name="T49" fmla="*/ 50 h 88"/>
                <a:gd name="T50" fmla="*/ 302 w 302"/>
                <a:gd name="T51" fmla="*/ 38 h 88"/>
                <a:gd name="T52" fmla="*/ 288 w 302"/>
                <a:gd name="T53" fmla="*/ 24 h 88"/>
                <a:gd name="T54" fmla="*/ 287 w 302"/>
                <a:gd name="T55" fmla="*/ 22 h 88"/>
                <a:gd name="T56" fmla="*/ 287 w 302"/>
                <a:gd name="T57" fmla="*/ 14 h 88"/>
                <a:gd name="T58" fmla="*/ 273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9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2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1"/>
                    <a:pt x="273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0" y="81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8"/>
                    <a:pt x="302" y="50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Rectangle 374"/>
            <p:cNvSpPr>
              <a:spLocks noChangeArrowheads="1"/>
            </p:cNvSpPr>
            <p:nvPr/>
          </p:nvSpPr>
          <p:spPr bwMode="auto">
            <a:xfrm>
              <a:off x="1553354" y="4469620"/>
              <a:ext cx="645584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Rectangle 375"/>
            <p:cNvSpPr>
              <a:spLocks noChangeArrowheads="1"/>
            </p:cNvSpPr>
            <p:nvPr/>
          </p:nvSpPr>
          <p:spPr bwMode="auto">
            <a:xfrm>
              <a:off x="2243387" y="4469620"/>
              <a:ext cx="660400" cy="563033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Rectangle 376"/>
            <p:cNvSpPr>
              <a:spLocks noChangeArrowheads="1"/>
            </p:cNvSpPr>
            <p:nvPr/>
          </p:nvSpPr>
          <p:spPr bwMode="auto">
            <a:xfrm>
              <a:off x="2946122" y="4469620"/>
              <a:ext cx="649817" cy="563033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Rectangle 377"/>
            <p:cNvSpPr>
              <a:spLocks noChangeArrowheads="1"/>
            </p:cNvSpPr>
            <p:nvPr/>
          </p:nvSpPr>
          <p:spPr bwMode="auto">
            <a:xfrm>
              <a:off x="3638271" y="4469620"/>
              <a:ext cx="658283" cy="563033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64971" y="5424237"/>
            <a:ext cx="3316816" cy="882649"/>
            <a:chOff x="1364971" y="5424237"/>
            <a:chExt cx="3316816" cy="882649"/>
          </a:xfrm>
        </p:grpSpPr>
        <p:sp>
          <p:nvSpPr>
            <p:cNvPr id="38" name="Freeform 378"/>
            <p:cNvSpPr>
              <a:spLocks noEditPoints="1" noChangeArrowheads="1"/>
            </p:cNvSpPr>
            <p:nvPr/>
          </p:nvSpPr>
          <p:spPr bwMode="auto">
            <a:xfrm>
              <a:off x="1364971" y="5424237"/>
              <a:ext cx="3316816" cy="882649"/>
            </a:xfrm>
            <a:custGeom>
              <a:avLst/>
              <a:gdLst>
                <a:gd name="T0" fmla="*/ 273 w 302"/>
                <a:gd name="T1" fmla="*/ 6 h 88"/>
                <a:gd name="T2" fmla="*/ 281 w 302"/>
                <a:gd name="T3" fmla="*/ 14 h 88"/>
                <a:gd name="T4" fmla="*/ 281 w 302"/>
                <a:gd name="T5" fmla="*/ 22 h 88"/>
                <a:gd name="T6" fmla="*/ 288 w 302"/>
                <a:gd name="T7" fmla="*/ 30 h 88"/>
                <a:gd name="T8" fmla="*/ 296 w 302"/>
                <a:gd name="T9" fmla="*/ 38 h 88"/>
                <a:gd name="T10" fmla="*/ 296 w 302"/>
                <a:gd name="T11" fmla="*/ 51 h 88"/>
                <a:gd name="T12" fmla="*/ 288 w 302"/>
                <a:gd name="T13" fmla="*/ 59 h 88"/>
                <a:gd name="T14" fmla="*/ 281 w 302"/>
                <a:gd name="T15" fmla="*/ 67 h 88"/>
                <a:gd name="T16" fmla="*/ 281 w 302"/>
                <a:gd name="T17" fmla="*/ 73 h 88"/>
                <a:gd name="T18" fmla="*/ 273 w 302"/>
                <a:gd name="T19" fmla="*/ 82 h 88"/>
                <a:gd name="T20" fmla="*/ 15 w 302"/>
                <a:gd name="T21" fmla="*/ 82 h 88"/>
                <a:gd name="T22" fmla="*/ 7 w 302"/>
                <a:gd name="T23" fmla="*/ 73 h 88"/>
                <a:gd name="T24" fmla="*/ 7 w 302"/>
                <a:gd name="T25" fmla="*/ 14 h 88"/>
                <a:gd name="T26" fmla="*/ 15 w 302"/>
                <a:gd name="T27" fmla="*/ 6 h 88"/>
                <a:gd name="T28" fmla="*/ 273 w 302"/>
                <a:gd name="T29" fmla="*/ 6 h 88"/>
                <a:gd name="T30" fmla="*/ 273 w 302"/>
                <a:gd name="T31" fmla="*/ 0 h 88"/>
                <a:gd name="T32" fmla="*/ 15 w 302"/>
                <a:gd name="T33" fmla="*/ 0 h 88"/>
                <a:gd name="T34" fmla="*/ 0 w 302"/>
                <a:gd name="T35" fmla="*/ 14 h 88"/>
                <a:gd name="T36" fmla="*/ 0 w 302"/>
                <a:gd name="T37" fmla="*/ 73 h 88"/>
                <a:gd name="T38" fmla="*/ 15 w 302"/>
                <a:gd name="T39" fmla="*/ 88 h 88"/>
                <a:gd name="T40" fmla="*/ 273 w 302"/>
                <a:gd name="T41" fmla="*/ 88 h 88"/>
                <a:gd name="T42" fmla="*/ 287 w 302"/>
                <a:gd name="T43" fmla="*/ 73 h 88"/>
                <a:gd name="T44" fmla="*/ 287 w 302"/>
                <a:gd name="T45" fmla="*/ 67 h 88"/>
                <a:gd name="T46" fmla="*/ 288 w 302"/>
                <a:gd name="T47" fmla="*/ 65 h 88"/>
                <a:gd name="T48" fmla="*/ 302 w 302"/>
                <a:gd name="T49" fmla="*/ 51 h 88"/>
                <a:gd name="T50" fmla="*/ 302 w 302"/>
                <a:gd name="T51" fmla="*/ 38 h 88"/>
                <a:gd name="T52" fmla="*/ 288 w 302"/>
                <a:gd name="T53" fmla="*/ 24 h 88"/>
                <a:gd name="T54" fmla="*/ 287 w 302"/>
                <a:gd name="T55" fmla="*/ 22 h 88"/>
                <a:gd name="T56" fmla="*/ 287 w 302"/>
                <a:gd name="T57" fmla="*/ 14 h 88"/>
                <a:gd name="T58" fmla="*/ 273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Rectangle 379"/>
            <p:cNvSpPr>
              <a:spLocks noChangeArrowheads="1"/>
            </p:cNvSpPr>
            <p:nvPr/>
          </p:nvSpPr>
          <p:spPr bwMode="auto">
            <a:xfrm>
              <a:off x="1553354" y="5585103"/>
              <a:ext cx="645584" cy="560916"/>
            </a:xfrm>
            <a:prstGeom prst="rect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Rectangle 380"/>
            <p:cNvSpPr>
              <a:spLocks noChangeArrowheads="1"/>
            </p:cNvSpPr>
            <p:nvPr/>
          </p:nvSpPr>
          <p:spPr bwMode="auto">
            <a:xfrm>
              <a:off x="2243387" y="5585103"/>
              <a:ext cx="660400" cy="560916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Rectangle 381"/>
            <p:cNvSpPr>
              <a:spLocks noChangeArrowheads="1"/>
            </p:cNvSpPr>
            <p:nvPr/>
          </p:nvSpPr>
          <p:spPr bwMode="auto">
            <a:xfrm>
              <a:off x="2946122" y="5585103"/>
              <a:ext cx="649817" cy="560916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Rectangle 382"/>
            <p:cNvSpPr>
              <a:spLocks noChangeArrowheads="1"/>
            </p:cNvSpPr>
            <p:nvPr/>
          </p:nvSpPr>
          <p:spPr bwMode="auto">
            <a:xfrm>
              <a:off x="3638271" y="5585103"/>
              <a:ext cx="658283" cy="560916"/>
            </a:xfrm>
            <a:prstGeom prst="rect">
              <a:avLst/>
            </a:prstGeom>
            <a:solidFill>
              <a:srgbClr val="254E6B">
                <a:alpha val="40000"/>
              </a:srgbClr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3" name="TextBox 26"/>
          <p:cNvSpPr txBox="1"/>
          <p:nvPr/>
        </p:nvSpPr>
        <p:spPr>
          <a:xfrm>
            <a:off x="4904833" y="2251354"/>
            <a:ext cx="127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</a:rPr>
              <a:t>50%</a:t>
            </a:r>
            <a:endParaRPr lang="zh-CN" altLang="en-US" sz="2400" b="1" dirty="0">
              <a:solidFill>
                <a:srgbClr val="254E6B"/>
              </a:solidFill>
              <a:latin typeface="Arial Black" panose="020B0A04020102020204" pitchFamily="34" charset="0"/>
              <a:ea typeface="迷你简卡通" pitchFamily="65" charset="-122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4904833" y="3394362"/>
            <a:ext cx="152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</a:rPr>
              <a:t>75%</a:t>
            </a:r>
            <a:endParaRPr lang="zh-CN" altLang="en-US" sz="2400" b="1" dirty="0">
              <a:solidFill>
                <a:srgbClr val="254E6B"/>
              </a:solidFill>
              <a:latin typeface="Arial Black" panose="020B0A04020102020204" pitchFamily="34" charset="0"/>
              <a:ea typeface="迷你简卡通" pitchFamily="65" charset="-122"/>
            </a:endParaRPr>
          </a:p>
        </p:txBody>
      </p:sp>
      <p:sp>
        <p:nvSpPr>
          <p:cNvPr id="45" name="TextBox 28"/>
          <p:cNvSpPr txBox="1"/>
          <p:nvPr/>
        </p:nvSpPr>
        <p:spPr>
          <a:xfrm>
            <a:off x="4904833" y="4466968"/>
            <a:ext cx="10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</a:rPr>
              <a:t>50%</a:t>
            </a:r>
            <a:endParaRPr lang="zh-CN" altLang="en-US" sz="2400" b="1" dirty="0">
              <a:solidFill>
                <a:srgbClr val="254E6B"/>
              </a:solidFill>
              <a:latin typeface="Arial Black" panose="020B0A04020102020204" pitchFamily="34" charset="0"/>
              <a:ea typeface="迷你简卡通" pitchFamily="65" charset="-122"/>
            </a:endParaRPr>
          </a:p>
        </p:txBody>
      </p:sp>
      <p:sp>
        <p:nvSpPr>
          <p:cNvPr id="46" name="TextBox 29"/>
          <p:cNvSpPr txBox="1"/>
          <p:nvPr/>
        </p:nvSpPr>
        <p:spPr>
          <a:xfrm>
            <a:off x="4904833" y="5609976"/>
            <a:ext cx="142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</a:rPr>
              <a:t>25%</a:t>
            </a:r>
            <a:endParaRPr lang="zh-CN" altLang="en-US" sz="2400" b="1" dirty="0">
              <a:solidFill>
                <a:srgbClr val="254E6B"/>
              </a:solidFill>
              <a:latin typeface="Arial Black" panose="020B0A04020102020204" pitchFamily="34" charset="0"/>
              <a:ea typeface="迷你简卡通" pitchFamily="65" charset="-122"/>
            </a:endParaRPr>
          </a:p>
        </p:txBody>
      </p:sp>
      <p:sp>
        <p:nvSpPr>
          <p:cNvPr id="47" name="TextBox 37"/>
          <p:cNvSpPr txBox="1"/>
          <p:nvPr/>
        </p:nvSpPr>
        <p:spPr>
          <a:xfrm>
            <a:off x="6179133" y="2222873"/>
            <a:ext cx="416896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2E2E2E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48" name="TextBox 37"/>
          <p:cNvSpPr txBox="1"/>
          <p:nvPr/>
        </p:nvSpPr>
        <p:spPr>
          <a:xfrm>
            <a:off x="6179133" y="3338962"/>
            <a:ext cx="416896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2E2E2E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49" name="TextBox 37"/>
          <p:cNvSpPr txBox="1"/>
          <p:nvPr/>
        </p:nvSpPr>
        <p:spPr>
          <a:xfrm>
            <a:off x="6179133" y="4433555"/>
            <a:ext cx="416896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2E2E2E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50" name="TextBox 37"/>
          <p:cNvSpPr txBox="1"/>
          <p:nvPr/>
        </p:nvSpPr>
        <p:spPr>
          <a:xfrm>
            <a:off x="6179133" y="5549644"/>
            <a:ext cx="416896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2E2E2E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109093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483904" y="2478309"/>
            <a:ext cx="2700381" cy="3841198"/>
            <a:chOff x="1289955" y="1628061"/>
            <a:chExt cx="3941631" cy="5174701"/>
          </a:xfrm>
        </p:grpSpPr>
        <p:sp>
          <p:nvSpPr>
            <p:cNvPr id="1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29" name="任意多边形 28"/>
          <p:cNvSpPr/>
          <p:nvPr/>
        </p:nvSpPr>
        <p:spPr>
          <a:xfrm>
            <a:off x="6973576" y="2695846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31"/>
          <p:cNvSpPr/>
          <p:nvPr/>
        </p:nvSpPr>
        <p:spPr>
          <a:xfrm>
            <a:off x="5764704" y="2287419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254E6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pc="-300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b="1" spc="-300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6973576" y="3745022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64704" y="3336595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254E6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pc="-300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b="1" spc="-300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973576" y="479398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1"/>
          <p:cNvSpPr/>
          <p:nvPr/>
        </p:nvSpPr>
        <p:spPr>
          <a:xfrm>
            <a:off x="5764704" y="4385556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254E6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pc="-300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b="1" spc="-300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6973576" y="5807931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1"/>
          <p:cNvSpPr/>
          <p:nvPr/>
        </p:nvSpPr>
        <p:spPr>
          <a:xfrm>
            <a:off x="5764704" y="5399504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254E6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pc="-300" dirty="0">
                <a:solidFill>
                  <a:srgbClr val="254E6B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b="1" spc="-300" dirty="0">
              <a:solidFill>
                <a:srgbClr val="254E6B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28855" y="2264567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28855" y="3313743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28855" y="4362704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828855" y="5376652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Please enter the text here.</a:t>
            </a:r>
          </a:p>
        </p:txBody>
      </p:sp>
    </p:spTree>
    <p:extLst>
      <p:ext uri="{BB962C8B-B14F-4D97-AF65-F5344CB8AC3E}">
        <p14:creationId xmlns:p14="http://schemas.microsoft.com/office/powerpoint/2010/main" val="323716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Shape 29"/>
          <p:cNvSpPr/>
          <p:nvPr/>
        </p:nvSpPr>
        <p:spPr>
          <a:xfrm rot="6300000">
            <a:off x="4777805" y="909329"/>
            <a:ext cx="1635898" cy="6102898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234964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42" name="Group 59"/>
          <p:cNvGrpSpPr/>
          <p:nvPr/>
        </p:nvGrpSpPr>
        <p:grpSpPr>
          <a:xfrm rot="2086424">
            <a:off x="8897128" y="3127569"/>
            <a:ext cx="1418849" cy="1430666"/>
            <a:chOff x="0" y="0"/>
            <a:chExt cx="1378195" cy="1389675"/>
          </a:xfrm>
        </p:grpSpPr>
        <p:grpSp>
          <p:nvGrpSpPr>
            <p:cNvPr id="43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</p:grpSpPr>
          <p:sp>
            <p:nvSpPr>
              <p:cNvPr id="47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234964"/>
              </a:solidFill>
              <a:ln w="12700" cap="flat">
                <a:solidFill>
                  <a:srgbClr val="234964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48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49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3496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50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3496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51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3496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44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</p:grpSpPr>
          <p:sp>
            <p:nvSpPr>
              <p:cNvPr id="45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34964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6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234964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52" name="Shape 232"/>
          <p:cNvSpPr/>
          <p:nvPr/>
        </p:nvSpPr>
        <p:spPr>
          <a:xfrm>
            <a:off x="1711811" y="3500355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noFill/>
          <a:ln w="38100">
            <a:solidFill>
              <a:srgbClr val="254E6B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53" name="Shape 232"/>
          <p:cNvSpPr/>
          <p:nvPr/>
        </p:nvSpPr>
        <p:spPr>
          <a:xfrm>
            <a:off x="4099411" y="3500355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rgbClr val="F6F6F6"/>
          </a:solidFill>
          <a:ln w="38100">
            <a:solidFill>
              <a:srgbClr val="254E6B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54" name="Shape 232"/>
          <p:cNvSpPr/>
          <p:nvPr/>
        </p:nvSpPr>
        <p:spPr>
          <a:xfrm>
            <a:off x="6487011" y="3500355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rgbClr val="F6F6F6"/>
          </a:solidFill>
          <a:ln w="38100">
            <a:solidFill>
              <a:srgbClr val="254E6B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5678670" y="4709167"/>
            <a:ext cx="3490400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Click here to 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3424969" y="2367286"/>
            <a:ext cx="3490400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Click here to 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060166" y="4617648"/>
            <a:ext cx="3490400" cy="6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54E6B"/>
                </a:solidFill>
              </a:rPr>
              <a:t>Click here to enter the title.</a:t>
            </a:r>
            <a:endParaRPr lang="en-US" altLang="zh-CN" sz="20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0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2" grpId="0" animBg="1"/>
      <p:bldP spid="53" grpId="0" animBg="1"/>
      <p:bldP spid="54" grpId="0" animBg="1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460547" y="-965916"/>
            <a:ext cx="1940852" cy="5302880"/>
            <a:chOff x="1444624" y="0"/>
            <a:chExt cx="1589087" cy="43417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20" name="直接连接符 19"/>
            <p:cNvCxnSpPr/>
            <p:nvPr/>
          </p:nvCxnSpPr>
          <p:spPr>
            <a:xfrm>
              <a:off x="2239167" y="0"/>
              <a:ext cx="0" cy="2724068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444624" y="27018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24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79773" y="-964489"/>
            <a:ext cx="1940852" cy="4226982"/>
            <a:chOff x="3116261" y="0"/>
            <a:chExt cx="1589087" cy="34608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116261" y="18209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cxnSp>
          <p:nvCxnSpPr>
            <p:cNvPr id="35" name="直接连接符 34"/>
            <p:cNvCxnSpPr>
              <a:endCxn id="6" idx="4"/>
            </p:cNvCxnSpPr>
            <p:nvPr/>
          </p:nvCxnSpPr>
          <p:spPr>
            <a:xfrm>
              <a:off x="3920019" y="0"/>
              <a:ext cx="9757" cy="182098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761991" y="-965916"/>
            <a:ext cx="1940852" cy="3689839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37" name="直接连接符 36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39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830174" y="0"/>
            <a:ext cx="1920455" cy="3651062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9" name="直接连接符 48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51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892363" y="4729654"/>
            <a:ext cx="102943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>
                <a:solidFill>
                  <a:srgbClr val="254E6B"/>
                </a:solidFill>
                <a:latin typeface="微软雅黑" panose="020B0503020204020204" charset="-122"/>
                <a:ea typeface="创艺简细圆" pitchFamily="2" charset="-122"/>
              </a:rPr>
              <a:t>Thank you all for listening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5663970" y="5871486"/>
            <a:ext cx="720000" cy="0"/>
          </a:xfrm>
          <a:prstGeom prst="line">
            <a:avLst/>
          </a:prstGeom>
          <a:noFill/>
          <a:ln w="38100" cap="flat" cmpd="sng" algn="ctr">
            <a:solidFill>
              <a:srgbClr val="1F3F57"/>
            </a:solidFill>
            <a:prstDash val="solid"/>
            <a:miter lim="800000"/>
          </a:ln>
          <a:effectLst/>
        </p:spPr>
      </p:cxnSp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24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85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Background of the study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5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42786" y="2589336"/>
            <a:ext cx="3132104" cy="1946616"/>
            <a:chOff x="742786" y="2589336"/>
            <a:chExt cx="3132104" cy="1946616"/>
          </a:xfrm>
        </p:grpSpPr>
        <p:sp>
          <p:nvSpPr>
            <p:cNvPr id="19" name="文本框 18"/>
            <p:cNvSpPr txBox="1"/>
            <p:nvPr/>
          </p:nvSpPr>
          <p:spPr>
            <a:xfrm>
              <a:off x="1846382" y="2981208"/>
              <a:ext cx="20285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254E6B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01</a:t>
              </a:r>
              <a:endParaRPr lang="zh-CN" altLang="en-US" sz="6600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742786" y="2589336"/>
              <a:ext cx="2852970" cy="1946616"/>
            </a:xfrm>
            <a:custGeom>
              <a:avLst/>
              <a:gdLst>
                <a:gd name="T0" fmla="*/ 336 w 1420"/>
                <a:gd name="T1" fmla="*/ 215 h 1076"/>
                <a:gd name="T2" fmla="*/ 247 w 1420"/>
                <a:gd name="T3" fmla="*/ 269 h 1076"/>
                <a:gd name="T4" fmla="*/ 339 w 1420"/>
                <a:gd name="T5" fmla="*/ 658 h 1076"/>
                <a:gd name="T6" fmla="*/ 4 w 1420"/>
                <a:gd name="T7" fmla="*/ 999 h 1076"/>
                <a:gd name="T8" fmla="*/ 71 w 1420"/>
                <a:gd name="T9" fmla="*/ 1045 h 1076"/>
                <a:gd name="T10" fmla="*/ 430 w 1420"/>
                <a:gd name="T11" fmla="*/ 846 h 1076"/>
                <a:gd name="T12" fmla="*/ 621 w 1420"/>
                <a:gd name="T13" fmla="*/ 1030 h 1076"/>
                <a:gd name="T14" fmla="*/ 1168 w 1420"/>
                <a:gd name="T15" fmla="*/ 1058 h 1076"/>
                <a:gd name="T16" fmla="*/ 1418 w 1420"/>
                <a:gd name="T17" fmla="*/ 477 h 1076"/>
                <a:gd name="T18" fmla="*/ 285 w 1420"/>
                <a:gd name="T19" fmla="*/ 309 h 1076"/>
                <a:gd name="T20" fmla="*/ 235 w 1420"/>
                <a:gd name="T21" fmla="*/ 317 h 1076"/>
                <a:gd name="T22" fmla="*/ 255 w 1420"/>
                <a:gd name="T23" fmla="*/ 410 h 1076"/>
                <a:gd name="T24" fmla="*/ 262 w 1420"/>
                <a:gd name="T25" fmla="*/ 418 h 1076"/>
                <a:gd name="T26" fmla="*/ 272 w 1420"/>
                <a:gd name="T27" fmla="*/ 467 h 1076"/>
                <a:gd name="T28" fmla="*/ 333 w 1420"/>
                <a:gd name="T29" fmla="*/ 444 h 1076"/>
                <a:gd name="T30" fmla="*/ 289 w 1420"/>
                <a:gd name="T31" fmla="*/ 439 h 1076"/>
                <a:gd name="T32" fmla="*/ 331 w 1420"/>
                <a:gd name="T33" fmla="*/ 457 h 1076"/>
                <a:gd name="T34" fmla="*/ 355 w 1420"/>
                <a:gd name="T35" fmla="*/ 550 h 1076"/>
                <a:gd name="T36" fmla="*/ 329 w 1420"/>
                <a:gd name="T37" fmla="*/ 494 h 1076"/>
                <a:gd name="T38" fmla="*/ 320 w 1420"/>
                <a:gd name="T39" fmla="*/ 546 h 1076"/>
                <a:gd name="T40" fmla="*/ 350 w 1420"/>
                <a:gd name="T41" fmla="*/ 611 h 1076"/>
                <a:gd name="T42" fmla="*/ 350 w 1420"/>
                <a:gd name="T43" fmla="*/ 644 h 1076"/>
                <a:gd name="T44" fmla="*/ 379 w 1420"/>
                <a:gd name="T45" fmla="*/ 723 h 1076"/>
                <a:gd name="T46" fmla="*/ 411 w 1420"/>
                <a:gd name="T47" fmla="*/ 629 h 1076"/>
                <a:gd name="T48" fmla="*/ 365 w 1420"/>
                <a:gd name="T49" fmla="*/ 679 h 1076"/>
                <a:gd name="T50" fmla="*/ 373 w 1420"/>
                <a:gd name="T51" fmla="*/ 700 h 1076"/>
                <a:gd name="T52" fmla="*/ 368 w 1420"/>
                <a:gd name="T53" fmla="*/ 718 h 1076"/>
                <a:gd name="T54" fmla="*/ 193 w 1420"/>
                <a:gd name="T55" fmla="*/ 809 h 1076"/>
                <a:gd name="T56" fmla="*/ 252 w 1420"/>
                <a:gd name="T57" fmla="*/ 778 h 1076"/>
                <a:gd name="T58" fmla="*/ 193 w 1420"/>
                <a:gd name="T59" fmla="*/ 774 h 1076"/>
                <a:gd name="T60" fmla="*/ 71 w 1420"/>
                <a:gd name="T61" fmla="*/ 874 h 1076"/>
                <a:gd name="T62" fmla="*/ 13 w 1420"/>
                <a:gd name="T63" fmla="*/ 1006 h 1076"/>
                <a:gd name="T64" fmla="*/ 28 w 1420"/>
                <a:gd name="T65" fmla="*/ 983 h 1076"/>
                <a:gd name="T66" fmla="*/ 153 w 1420"/>
                <a:gd name="T67" fmla="*/ 845 h 1076"/>
                <a:gd name="T68" fmla="*/ 471 w 1420"/>
                <a:gd name="T69" fmla="*/ 813 h 1076"/>
                <a:gd name="T70" fmla="*/ 456 w 1420"/>
                <a:gd name="T71" fmla="*/ 811 h 1076"/>
                <a:gd name="T72" fmla="*/ 457 w 1420"/>
                <a:gd name="T73" fmla="*/ 872 h 1076"/>
                <a:gd name="T74" fmla="*/ 551 w 1420"/>
                <a:gd name="T75" fmla="*/ 992 h 1076"/>
                <a:gd name="T76" fmla="*/ 565 w 1420"/>
                <a:gd name="T77" fmla="*/ 958 h 1076"/>
                <a:gd name="T78" fmla="*/ 532 w 1420"/>
                <a:gd name="T79" fmla="*/ 919 h 1076"/>
                <a:gd name="T80" fmla="*/ 496 w 1420"/>
                <a:gd name="T81" fmla="*/ 877 h 1076"/>
                <a:gd name="T82" fmla="*/ 501 w 1420"/>
                <a:gd name="T83" fmla="*/ 960 h 1076"/>
                <a:gd name="T84" fmla="*/ 542 w 1420"/>
                <a:gd name="T85" fmla="*/ 1007 h 1076"/>
                <a:gd name="T86" fmla="*/ 584 w 1420"/>
                <a:gd name="T87" fmla="*/ 1007 h 1076"/>
                <a:gd name="T88" fmla="*/ 634 w 1420"/>
                <a:gd name="T89" fmla="*/ 1007 h 1076"/>
                <a:gd name="T90" fmla="*/ 709 w 1420"/>
                <a:gd name="T91" fmla="*/ 987 h 1076"/>
                <a:gd name="T92" fmla="*/ 752 w 1420"/>
                <a:gd name="T93" fmla="*/ 1009 h 1076"/>
                <a:gd name="T94" fmla="*/ 825 w 1420"/>
                <a:gd name="T95" fmla="*/ 1005 h 1076"/>
                <a:gd name="T96" fmla="*/ 863 w 1420"/>
                <a:gd name="T97" fmla="*/ 1012 h 1076"/>
                <a:gd name="T98" fmla="*/ 967 w 1420"/>
                <a:gd name="T99" fmla="*/ 999 h 1076"/>
                <a:gd name="T100" fmla="*/ 967 w 1420"/>
                <a:gd name="T101" fmla="*/ 1028 h 1076"/>
                <a:gd name="T102" fmla="*/ 1003 w 1420"/>
                <a:gd name="T103" fmla="*/ 1012 h 1076"/>
                <a:gd name="T104" fmla="*/ 1047 w 1420"/>
                <a:gd name="T105" fmla="*/ 1018 h 1076"/>
                <a:gd name="T106" fmla="*/ 1088 w 1420"/>
                <a:gd name="T107" fmla="*/ 1034 h 1076"/>
                <a:gd name="T108" fmla="*/ 1128 w 1420"/>
                <a:gd name="T109" fmla="*/ 1042 h 1076"/>
                <a:gd name="T110" fmla="*/ 1193 w 1420"/>
                <a:gd name="T111" fmla="*/ 1042 h 1076"/>
                <a:gd name="T112" fmla="*/ 1309 w 1420"/>
                <a:gd name="T113" fmla="*/ 956 h 1076"/>
                <a:gd name="T114" fmla="*/ 598 w 1420"/>
                <a:gd name="T115" fmla="*/ 959 h 1076"/>
                <a:gd name="T116" fmla="*/ 189 w 1420"/>
                <a:gd name="T117" fmla="*/ 913 h 1076"/>
                <a:gd name="T118" fmla="*/ 355 w 1420"/>
                <a:gd name="T119" fmla="*/ 750 h 1076"/>
                <a:gd name="T120" fmla="*/ 297 w 1420"/>
                <a:gd name="T121" fmla="*/ 279 h 1076"/>
                <a:gd name="T122" fmla="*/ 928 w 1420"/>
                <a:gd name="T123" fmla="*/ 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0" h="1076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84556" y="2577960"/>
            <a:ext cx="3101537" cy="1946616"/>
            <a:chOff x="4484556" y="2577960"/>
            <a:chExt cx="3101537" cy="1946616"/>
          </a:xfrm>
        </p:grpSpPr>
        <p:sp>
          <p:nvSpPr>
            <p:cNvPr id="22" name="文本框 21"/>
            <p:cNvSpPr txBox="1"/>
            <p:nvPr/>
          </p:nvSpPr>
          <p:spPr>
            <a:xfrm>
              <a:off x="5557585" y="3008646"/>
              <a:ext cx="20285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254E6B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02</a:t>
              </a:r>
              <a:endParaRPr lang="zh-CN" altLang="en-US" sz="6600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  <p:sp>
          <p:nvSpPr>
            <p:cNvPr id="23" name="Freeform 49"/>
            <p:cNvSpPr>
              <a:spLocks noEditPoints="1"/>
            </p:cNvSpPr>
            <p:nvPr/>
          </p:nvSpPr>
          <p:spPr bwMode="auto">
            <a:xfrm>
              <a:off x="4484556" y="2577960"/>
              <a:ext cx="2852970" cy="1946616"/>
            </a:xfrm>
            <a:custGeom>
              <a:avLst/>
              <a:gdLst>
                <a:gd name="T0" fmla="*/ 336 w 1420"/>
                <a:gd name="T1" fmla="*/ 215 h 1076"/>
                <a:gd name="T2" fmla="*/ 247 w 1420"/>
                <a:gd name="T3" fmla="*/ 269 h 1076"/>
                <a:gd name="T4" fmla="*/ 339 w 1420"/>
                <a:gd name="T5" fmla="*/ 658 h 1076"/>
                <a:gd name="T6" fmla="*/ 4 w 1420"/>
                <a:gd name="T7" fmla="*/ 999 h 1076"/>
                <a:gd name="T8" fmla="*/ 71 w 1420"/>
                <a:gd name="T9" fmla="*/ 1045 h 1076"/>
                <a:gd name="T10" fmla="*/ 430 w 1420"/>
                <a:gd name="T11" fmla="*/ 846 h 1076"/>
                <a:gd name="T12" fmla="*/ 621 w 1420"/>
                <a:gd name="T13" fmla="*/ 1030 h 1076"/>
                <a:gd name="T14" fmla="*/ 1168 w 1420"/>
                <a:gd name="T15" fmla="*/ 1058 h 1076"/>
                <a:gd name="T16" fmla="*/ 1418 w 1420"/>
                <a:gd name="T17" fmla="*/ 477 h 1076"/>
                <a:gd name="T18" fmla="*/ 285 w 1420"/>
                <a:gd name="T19" fmla="*/ 309 h 1076"/>
                <a:gd name="T20" fmla="*/ 235 w 1420"/>
                <a:gd name="T21" fmla="*/ 317 h 1076"/>
                <a:gd name="T22" fmla="*/ 255 w 1420"/>
                <a:gd name="T23" fmla="*/ 410 h 1076"/>
                <a:gd name="T24" fmla="*/ 262 w 1420"/>
                <a:gd name="T25" fmla="*/ 418 h 1076"/>
                <a:gd name="T26" fmla="*/ 272 w 1420"/>
                <a:gd name="T27" fmla="*/ 467 h 1076"/>
                <a:gd name="T28" fmla="*/ 333 w 1420"/>
                <a:gd name="T29" fmla="*/ 444 h 1076"/>
                <a:gd name="T30" fmla="*/ 289 w 1420"/>
                <a:gd name="T31" fmla="*/ 439 h 1076"/>
                <a:gd name="T32" fmla="*/ 331 w 1420"/>
                <a:gd name="T33" fmla="*/ 457 h 1076"/>
                <a:gd name="T34" fmla="*/ 355 w 1420"/>
                <a:gd name="T35" fmla="*/ 550 h 1076"/>
                <a:gd name="T36" fmla="*/ 329 w 1420"/>
                <a:gd name="T37" fmla="*/ 494 h 1076"/>
                <a:gd name="T38" fmla="*/ 320 w 1420"/>
                <a:gd name="T39" fmla="*/ 546 h 1076"/>
                <a:gd name="T40" fmla="*/ 350 w 1420"/>
                <a:gd name="T41" fmla="*/ 611 h 1076"/>
                <a:gd name="T42" fmla="*/ 350 w 1420"/>
                <a:gd name="T43" fmla="*/ 644 h 1076"/>
                <a:gd name="T44" fmla="*/ 379 w 1420"/>
                <a:gd name="T45" fmla="*/ 723 h 1076"/>
                <a:gd name="T46" fmla="*/ 411 w 1420"/>
                <a:gd name="T47" fmla="*/ 629 h 1076"/>
                <a:gd name="T48" fmla="*/ 365 w 1420"/>
                <a:gd name="T49" fmla="*/ 679 h 1076"/>
                <a:gd name="T50" fmla="*/ 373 w 1420"/>
                <a:gd name="T51" fmla="*/ 700 h 1076"/>
                <a:gd name="T52" fmla="*/ 368 w 1420"/>
                <a:gd name="T53" fmla="*/ 718 h 1076"/>
                <a:gd name="T54" fmla="*/ 193 w 1420"/>
                <a:gd name="T55" fmla="*/ 809 h 1076"/>
                <a:gd name="T56" fmla="*/ 252 w 1420"/>
                <a:gd name="T57" fmla="*/ 778 h 1076"/>
                <a:gd name="T58" fmla="*/ 193 w 1420"/>
                <a:gd name="T59" fmla="*/ 774 h 1076"/>
                <a:gd name="T60" fmla="*/ 71 w 1420"/>
                <a:gd name="T61" fmla="*/ 874 h 1076"/>
                <a:gd name="T62" fmla="*/ 13 w 1420"/>
                <a:gd name="T63" fmla="*/ 1006 h 1076"/>
                <a:gd name="T64" fmla="*/ 28 w 1420"/>
                <a:gd name="T65" fmla="*/ 983 h 1076"/>
                <a:gd name="T66" fmla="*/ 153 w 1420"/>
                <a:gd name="T67" fmla="*/ 845 h 1076"/>
                <a:gd name="T68" fmla="*/ 471 w 1420"/>
                <a:gd name="T69" fmla="*/ 813 h 1076"/>
                <a:gd name="T70" fmla="*/ 456 w 1420"/>
                <a:gd name="T71" fmla="*/ 811 h 1076"/>
                <a:gd name="T72" fmla="*/ 457 w 1420"/>
                <a:gd name="T73" fmla="*/ 872 h 1076"/>
                <a:gd name="T74" fmla="*/ 551 w 1420"/>
                <a:gd name="T75" fmla="*/ 992 h 1076"/>
                <a:gd name="T76" fmla="*/ 565 w 1420"/>
                <a:gd name="T77" fmla="*/ 958 h 1076"/>
                <a:gd name="T78" fmla="*/ 532 w 1420"/>
                <a:gd name="T79" fmla="*/ 919 h 1076"/>
                <a:gd name="T80" fmla="*/ 496 w 1420"/>
                <a:gd name="T81" fmla="*/ 877 h 1076"/>
                <a:gd name="T82" fmla="*/ 501 w 1420"/>
                <a:gd name="T83" fmla="*/ 960 h 1076"/>
                <a:gd name="T84" fmla="*/ 542 w 1420"/>
                <a:gd name="T85" fmla="*/ 1007 h 1076"/>
                <a:gd name="T86" fmla="*/ 584 w 1420"/>
                <a:gd name="T87" fmla="*/ 1007 h 1076"/>
                <a:gd name="T88" fmla="*/ 634 w 1420"/>
                <a:gd name="T89" fmla="*/ 1007 h 1076"/>
                <a:gd name="T90" fmla="*/ 709 w 1420"/>
                <a:gd name="T91" fmla="*/ 987 h 1076"/>
                <a:gd name="T92" fmla="*/ 752 w 1420"/>
                <a:gd name="T93" fmla="*/ 1009 h 1076"/>
                <a:gd name="T94" fmla="*/ 825 w 1420"/>
                <a:gd name="T95" fmla="*/ 1005 h 1076"/>
                <a:gd name="T96" fmla="*/ 863 w 1420"/>
                <a:gd name="T97" fmla="*/ 1012 h 1076"/>
                <a:gd name="T98" fmla="*/ 967 w 1420"/>
                <a:gd name="T99" fmla="*/ 999 h 1076"/>
                <a:gd name="T100" fmla="*/ 967 w 1420"/>
                <a:gd name="T101" fmla="*/ 1028 h 1076"/>
                <a:gd name="T102" fmla="*/ 1003 w 1420"/>
                <a:gd name="T103" fmla="*/ 1012 h 1076"/>
                <a:gd name="T104" fmla="*/ 1047 w 1420"/>
                <a:gd name="T105" fmla="*/ 1018 h 1076"/>
                <a:gd name="T106" fmla="*/ 1088 w 1420"/>
                <a:gd name="T107" fmla="*/ 1034 h 1076"/>
                <a:gd name="T108" fmla="*/ 1128 w 1420"/>
                <a:gd name="T109" fmla="*/ 1042 h 1076"/>
                <a:gd name="T110" fmla="*/ 1193 w 1420"/>
                <a:gd name="T111" fmla="*/ 1042 h 1076"/>
                <a:gd name="T112" fmla="*/ 1309 w 1420"/>
                <a:gd name="T113" fmla="*/ 956 h 1076"/>
                <a:gd name="T114" fmla="*/ 598 w 1420"/>
                <a:gd name="T115" fmla="*/ 959 h 1076"/>
                <a:gd name="T116" fmla="*/ 189 w 1420"/>
                <a:gd name="T117" fmla="*/ 913 h 1076"/>
                <a:gd name="T118" fmla="*/ 355 w 1420"/>
                <a:gd name="T119" fmla="*/ 750 h 1076"/>
                <a:gd name="T120" fmla="*/ 297 w 1420"/>
                <a:gd name="T121" fmla="*/ 279 h 1076"/>
                <a:gd name="T122" fmla="*/ 928 w 1420"/>
                <a:gd name="T123" fmla="*/ 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0" h="1076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94566" y="2580233"/>
            <a:ext cx="3130217" cy="1946616"/>
            <a:chOff x="8294566" y="2580233"/>
            <a:chExt cx="3130217" cy="1946616"/>
          </a:xfrm>
        </p:grpSpPr>
        <p:sp>
          <p:nvSpPr>
            <p:cNvPr id="25" name="文本框 24"/>
            <p:cNvSpPr txBox="1"/>
            <p:nvPr/>
          </p:nvSpPr>
          <p:spPr>
            <a:xfrm>
              <a:off x="9396275" y="2986803"/>
              <a:ext cx="20285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254E6B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03</a:t>
              </a:r>
              <a:endParaRPr lang="zh-CN" altLang="en-US" sz="6600" dirty="0">
                <a:solidFill>
                  <a:srgbClr val="254E6B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8294566" y="2580233"/>
              <a:ext cx="2852970" cy="1946616"/>
            </a:xfrm>
            <a:custGeom>
              <a:avLst/>
              <a:gdLst>
                <a:gd name="T0" fmla="*/ 336 w 1420"/>
                <a:gd name="T1" fmla="*/ 215 h 1076"/>
                <a:gd name="T2" fmla="*/ 247 w 1420"/>
                <a:gd name="T3" fmla="*/ 269 h 1076"/>
                <a:gd name="T4" fmla="*/ 339 w 1420"/>
                <a:gd name="T5" fmla="*/ 658 h 1076"/>
                <a:gd name="T6" fmla="*/ 4 w 1420"/>
                <a:gd name="T7" fmla="*/ 999 h 1076"/>
                <a:gd name="T8" fmla="*/ 71 w 1420"/>
                <a:gd name="T9" fmla="*/ 1045 h 1076"/>
                <a:gd name="T10" fmla="*/ 430 w 1420"/>
                <a:gd name="T11" fmla="*/ 846 h 1076"/>
                <a:gd name="T12" fmla="*/ 621 w 1420"/>
                <a:gd name="T13" fmla="*/ 1030 h 1076"/>
                <a:gd name="T14" fmla="*/ 1168 w 1420"/>
                <a:gd name="T15" fmla="*/ 1058 h 1076"/>
                <a:gd name="T16" fmla="*/ 1418 w 1420"/>
                <a:gd name="T17" fmla="*/ 477 h 1076"/>
                <a:gd name="T18" fmla="*/ 285 w 1420"/>
                <a:gd name="T19" fmla="*/ 309 h 1076"/>
                <a:gd name="T20" fmla="*/ 235 w 1420"/>
                <a:gd name="T21" fmla="*/ 317 h 1076"/>
                <a:gd name="T22" fmla="*/ 255 w 1420"/>
                <a:gd name="T23" fmla="*/ 410 h 1076"/>
                <a:gd name="T24" fmla="*/ 262 w 1420"/>
                <a:gd name="T25" fmla="*/ 418 h 1076"/>
                <a:gd name="T26" fmla="*/ 272 w 1420"/>
                <a:gd name="T27" fmla="*/ 467 h 1076"/>
                <a:gd name="T28" fmla="*/ 333 w 1420"/>
                <a:gd name="T29" fmla="*/ 444 h 1076"/>
                <a:gd name="T30" fmla="*/ 289 w 1420"/>
                <a:gd name="T31" fmla="*/ 439 h 1076"/>
                <a:gd name="T32" fmla="*/ 331 w 1420"/>
                <a:gd name="T33" fmla="*/ 457 h 1076"/>
                <a:gd name="T34" fmla="*/ 355 w 1420"/>
                <a:gd name="T35" fmla="*/ 550 h 1076"/>
                <a:gd name="T36" fmla="*/ 329 w 1420"/>
                <a:gd name="T37" fmla="*/ 494 h 1076"/>
                <a:gd name="T38" fmla="*/ 320 w 1420"/>
                <a:gd name="T39" fmla="*/ 546 h 1076"/>
                <a:gd name="T40" fmla="*/ 350 w 1420"/>
                <a:gd name="T41" fmla="*/ 611 h 1076"/>
                <a:gd name="T42" fmla="*/ 350 w 1420"/>
                <a:gd name="T43" fmla="*/ 644 h 1076"/>
                <a:gd name="T44" fmla="*/ 379 w 1420"/>
                <a:gd name="T45" fmla="*/ 723 h 1076"/>
                <a:gd name="T46" fmla="*/ 411 w 1420"/>
                <a:gd name="T47" fmla="*/ 629 h 1076"/>
                <a:gd name="T48" fmla="*/ 365 w 1420"/>
                <a:gd name="T49" fmla="*/ 679 h 1076"/>
                <a:gd name="T50" fmla="*/ 373 w 1420"/>
                <a:gd name="T51" fmla="*/ 700 h 1076"/>
                <a:gd name="T52" fmla="*/ 368 w 1420"/>
                <a:gd name="T53" fmla="*/ 718 h 1076"/>
                <a:gd name="T54" fmla="*/ 193 w 1420"/>
                <a:gd name="T55" fmla="*/ 809 h 1076"/>
                <a:gd name="T56" fmla="*/ 252 w 1420"/>
                <a:gd name="T57" fmla="*/ 778 h 1076"/>
                <a:gd name="T58" fmla="*/ 193 w 1420"/>
                <a:gd name="T59" fmla="*/ 774 h 1076"/>
                <a:gd name="T60" fmla="*/ 71 w 1420"/>
                <a:gd name="T61" fmla="*/ 874 h 1076"/>
                <a:gd name="T62" fmla="*/ 13 w 1420"/>
                <a:gd name="T63" fmla="*/ 1006 h 1076"/>
                <a:gd name="T64" fmla="*/ 28 w 1420"/>
                <a:gd name="T65" fmla="*/ 983 h 1076"/>
                <a:gd name="T66" fmla="*/ 153 w 1420"/>
                <a:gd name="T67" fmla="*/ 845 h 1076"/>
                <a:gd name="T68" fmla="*/ 471 w 1420"/>
                <a:gd name="T69" fmla="*/ 813 h 1076"/>
                <a:gd name="T70" fmla="*/ 456 w 1420"/>
                <a:gd name="T71" fmla="*/ 811 h 1076"/>
                <a:gd name="T72" fmla="*/ 457 w 1420"/>
                <a:gd name="T73" fmla="*/ 872 h 1076"/>
                <a:gd name="T74" fmla="*/ 551 w 1420"/>
                <a:gd name="T75" fmla="*/ 992 h 1076"/>
                <a:gd name="T76" fmla="*/ 565 w 1420"/>
                <a:gd name="T77" fmla="*/ 958 h 1076"/>
                <a:gd name="T78" fmla="*/ 532 w 1420"/>
                <a:gd name="T79" fmla="*/ 919 h 1076"/>
                <a:gd name="T80" fmla="*/ 496 w 1420"/>
                <a:gd name="T81" fmla="*/ 877 h 1076"/>
                <a:gd name="T82" fmla="*/ 501 w 1420"/>
                <a:gd name="T83" fmla="*/ 960 h 1076"/>
                <a:gd name="T84" fmla="*/ 542 w 1420"/>
                <a:gd name="T85" fmla="*/ 1007 h 1076"/>
                <a:gd name="T86" fmla="*/ 584 w 1420"/>
                <a:gd name="T87" fmla="*/ 1007 h 1076"/>
                <a:gd name="T88" fmla="*/ 634 w 1420"/>
                <a:gd name="T89" fmla="*/ 1007 h 1076"/>
                <a:gd name="T90" fmla="*/ 709 w 1420"/>
                <a:gd name="T91" fmla="*/ 987 h 1076"/>
                <a:gd name="T92" fmla="*/ 752 w 1420"/>
                <a:gd name="T93" fmla="*/ 1009 h 1076"/>
                <a:gd name="T94" fmla="*/ 825 w 1420"/>
                <a:gd name="T95" fmla="*/ 1005 h 1076"/>
                <a:gd name="T96" fmla="*/ 863 w 1420"/>
                <a:gd name="T97" fmla="*/ 1012 h 1076"/>
                <a:gd name="T98" fmla="*/ 967 w 1420"/>
                <a:gd name="T99" fmla="*/ 999 h 1076"/>
                <a:gd name="T100" fmla="*/ 967 w 1420"/>
                <a:gd name="T101" fmla="*/ 1028 h 1076"/>
                <a:gd name="T102" fmla="*/ 1003 w 1420"/>
                <a:gd name="T103" fmla="*/ 1012 h 1076"/>
                <a:gd name="T104" fmla="*/ 1047 w 1420"/>
                <a:gd name="T105" fmla="*/ 1018 h 1076"/>
                <a:gd name="T106" fmla="*/ 1088 w 1420"/>
                <a:gd name="T107" fmla="*/ 1034 h 1076"/>
                <a:gd name="T108" fmla="*/ 1128 w 1420"/>
                <a:gd name="T109" fmla="*/ 1042 h 1076"/>
                <a:gd name="T110" fmla="*/ 1193 w 1420"/>
                <a:gd name="T111" fmla="*/ 1042 h 1076"/>
                <a:gd name="T112" fmla="*/ 1309 w 1420"/>
                <a:gd name="T113" fmla="*/ 956 h 1076"/>
                <a:gd name="T114" fmla="*/ 598 w 1420"/>
                <a:gd name="T115" fmla="*/ 959 h 1076"/>
                <a:gd name="T116" fmla="*/ 189 w 1420"/>
                <a:gd name="T117" fmla="*/ 913 h 1076"/>
                <a:gd name="T118" fmla="*/ 355 w 1420"/>
                <a:gd name="T119" fmla="*/ 750 h 1076"/>
                <a:gd name="T120" fmla="*/ 297 w 1420"/>
                <a:gd name="T121" fmla="*/ 279 h 1076"/>
                <a:gd name="T122" fmla="*/ 928 w 1420"/>
                <a:gd name="T123" fmla="*/ 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0" h="1076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60167" y="5059549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902050" y="5059548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740740" y="5059548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431712" y="3975007"/>
            <a:ext cx="1311381" cy="1418197"/>
            <a:chOff x="3173" y="1433"/>
            <a:chExt cx="1596" cy="1726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4043949" y="2432806"/>
            <a:ext cx="1476989" cy="1597295"/>
            <a:chOff x="3173" y="1433"/>
            <a:chExt cx="1596" cy="1726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5520938" y="2720918"/>
            <a:ext cx="1673245" cy="1809537"/>
            <a:chOff x="3173" y="1433"/>
            <a:chExt cx="1596" cy="1726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5775034" y="4530455"/>
            <a:ext cx="1029106" cy="1112930"/>
            <a:chOff x="3173" y="1433"/>
            <a:chExt cx="1596" cy="1726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87523" y="2580164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02602" y="4504296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8249605" y="2580164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264684" y="4504296"/>
            <a:ext cx="2684043" cy="7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254E6B"/>
                </a:solidFill>
              </a:rPr>
              <a:t>Enter the title.</a:t>
            </a:r>
            <a:endParaRPr lang="en-US" altLang="zh-CN" sz="2400" dirty="0">
              <a:solidFill>
                <a:srgbClr val="254E6B"/>
              </a:solidFill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9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16200000">
            <a:off x="469645" y="2570542"/>
            <a:ext cx="2924639" cy="1809064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16200000">
            <a:off x="3231384" y="2570543"/>
            <a:ext cx="2924639" cy="1809064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rot="16200000">
            <a:off x="5993124" y="2570542"/>
            <a:ext cx="2924639" cy="1809064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 rot="16200000">
            <a:off x="8754864" y="2570543"/>
            <a:ext cx="2924639" cy="1809064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25281" y="5270228"/>
            <a:ext cx="2339102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3467880" y="5270228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310479" y="5270228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153078" y="5284204"/>
            <a:ext cx="23391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title.</a:t>
            </a:r>
            <a:endParaRPr lang="en-US" altLang="zh-CN" sz="2000" dirty="0">
              <a:solidFill>
                <a:srgbClr val="254E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description here.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31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3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3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36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title.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80759" y="1534401"/>
            <a:ext cx="4538225" cy="2550312"/>
            <a:chOff x="1080759" y="1534401"/>
            <a:chExt cx="4538225" cy="2550312"/>
          </a:xfrm>
        </p:grpSpPr>
        <p:sp>
          <p:nvSpPr>
            <p:cNvPr id="19" name="椭圆 18"/>
            <p:cNvSpPr/>
            <p:nvPr/>
          </p:nvSpPr>
          <p:spPr>
            <a:xfrm>
              <a:off x="1080759" y="1961004"/>
              <a:ext cx="1954659" cy="195466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734049" y="1534401"/>
              <a:ext cx="2884935" cy="2550312"/>
              <a:chOff x="2734049" y="1534401"/>
              <a:chExt cx="2884935" cy="2550312"/>
            </a:xfrm>
          </p:grpSpPr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734049" y="1534401"/>
                <a:ext cx="2884935" cy="2550312"/>
              </a:xfrm>
              <a:custGeom>
                <a:avLst/>
                <a:gdLst>
                  <a:gd name="T0" fmla="*/ 29 w 103"/>
                  <a:gd name="T1" fmla="*/ 22 h 91"/>
                  <a:gd name="T2" fmla="*/ 27 w 103"/>
                  <a:gd name="T3" fmla="*/ 78 h 91"/>
                  <a:gd name="T4" fmla="*/ 76 w 103"/>
                  <a:gd name="T5" fmla="*/ 72 h 91"/>
                  <a:gd name="T6" fmla="*/ 25 w 103"/>
                  <a:gd name="T7" fmla="*/ 25 h 91"/>
                  <a:gd name="T8" fmla="*/ 23 w 103"/>
                  <a:gd name="T9" fmla="*/ 75 h 91"/>
                  <a:gd name="T10" fmla="*/ 71 w 103"/>
                  <a:gd name="T11" fmla="*/ 80 h 91"/>
                  <a:gd name="T12" fmla="*/ 42 w 103"/>
                  <a:gd name="T13" fmla="*/ 17 h 91"/>
                  <a:gd name="T14" fmla="*/ 31 w 103"/>
                  <a:gd name="T15" fmla="*/ 83 h 91"/>
                  <a:gd name="T16" fmla="*/ 85 w 103"/>
                  <a:gd name="T17" fmla="*/ 45 h 91"/>
                  <a:gd name="T18" fmla="*/ 17 w 103"/>
                  <a:gd name="T19" fmla="*/ 32 h 91"/>
                  <a:gd name="T20" fmla="*/ 23 w 103"/>
                  <a:gd name="T21" fmla="*/ 77 h 91"/>
                  <a:gd name="T22" fmla="*/ 76 w 103"/>
                  <a:gd name="T23" fmla="*/ 76 h 91"/>
                  <a:gd name="T24" fmla="*/ 35 w 103"/>
                  <a:gd name="T25" fmla="*/ 21 h 91"/>
                  <a:gd name="T26" fmla="*/ 27 w 103"/>
                  <a:gd name="T27" fmla="*/ 2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91">
                    <a:moveTo>
                      <a:pt x="29" y="22"/>
                    </a:moveTo>
                    <a:cubicBezTo>
                      <a:pt x="12" y="36"/>
                      <a:pt x="9" y="63"/>
                      <a:pt x="27" y="78"/>
                    </a:cubicBezTo>
                    <a:cubicBezTo>
                      <a:pt x="42" y="91"/>
                      <a:pt x="64" y="87"/>
                      <a:pt x="76" y="72"/>
                    </a:cubicBezTo>
                    <a:cubicBezTo>
                      <a:pt x="100" y="42"/>
                      <a:pt x="52" y="0"/>
                      <a:pt x="25" y="25"/>
                    </a:cubicBezTo>
                    <a:cubicBezTo>
                      <a:pt x="11" y="39"/>
                      <a:pt x="13" y="60"/>
                      <a:pt x="23" y="75"/>
                    </a:cubicBezTo>
                    <a:cubicBezTo>
                      <a:pt x="33" y="90"/>
                      <a:pt x="57" y="91"/>
                      <a:pt x="71" y="80"/>
                    </a:cubicBezTo>
                    <a:cubicBezTo>
                      <a:pt x="101" y="59"/>
                      <a:pt x="76" y="12"/>
                      <a:pt x="42" y="17"/>
                    </a:cubicBezTo>
                    <a:cubicBezTo>
                      <a:pt x="13" y="22"/>
                      <a:pt x="0" y="72"/>
                      <a:pt x="31" y="83"/>
                    </a:cubicBezTo>
                    <a:cubicBezTo>
                      <a:pt x="55" y="91"/>
                      <a:pt x="95" y="75"/>
                      <a:pt x="85" y="45"/>
                    </a:cubicBezTo>
                    <a:cubicBezTo>
                      <a:pt x="75" y="16"/>
                      <a:pt x="33" y="4"/>
                      <a:pt x="17" y="32"/>
                    </a:cubicBezTo>
                    <a:cubicBezTo>
                      <a:pt x="9" y="45"/>
                      <a:pt x="10" y="67"/>
                      <a:pt x="23" y="77"/>
                    </a:cubicBezTo>
                    <a:cubicBezTo>
                      <a:pt x="37" y="88"/>
                      <a:pt x="62" y="90"/>
                      <a:pt x="76" y="76"/>
                    </a:cubicBezTo>
                    <a:cubicBezTo>
                      <a:pt x="103" y="50"/>
                      <a:pt x="67" y="8"/>
                      <a:pt x="35" y="21"/>
                    </a:cubicBezTo>
                    <a:cubicBezTo>
                      <a:pt x="32" y="22"/>
                      <a:pt x="29" y="24"/>
                      <a:pt x="27" y="26"/>
                    </a:cubicBezTo>
                  </a:path>
                </a:pathLst>
              </a:custGeom>
              <a:noFill/>
              <a:ln w="23813" cap="rnd">
                <a:solidFill>
                  <a:srgbClr val="254E6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3175918" y="2651209"/>
                <a:ext cx="1895071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54E6B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Kartika" panose="02020503030404060203" pitchFamily="18" charset="0"/>
                  </a:rPr>
                  <a:t>Your title.</a:t>
                </a:r>
                <a:endParaRPr lang="en-US" altLang="zh-CN" sz="2400" b="1" dirty="0">
                  <a:solidFill>
                    <a:srgbClr val="254E6B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190437" y="1534401"/>
            <a:ext cx="4536240" cy="2550312"/>
            <a:chOff x="7190437" y="1534401"/>
            <a:chExt cx="4536240" cy="2550312"/>
          </a:xfrm>
        </p:grpSpPr>
        <p:sp>
          <p:nvSpPr>
            <p:cNvPr id="24" name="椭圆 23"/>
            <p:cNvSpPr/>
            <p:nvPr/>
          </p:nvSpPr>
          <p:spPr>
            <a:xfrm>
              <a:off x="7190437" y="1961004"/>
              <a:ext cx="1954659" cy="195466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841742" y="1534401"/>
              <a:ext cx="2884935" cy="2550312"/>
              <a:chOff x="8841742" y="1534401"/>
              <a:chExt cx="2884935" cy="2550312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8841742" y="1534401"/>
                <a:ext cx="2884935" cy="2550312"/>
              </a:xfrm>
              <a:custGeom>
                <a:avLst/>
                <a:gdLst>
                  <a:gd name="T0" fmla="*/ 29 w 103"/>
                  <a:gd name="T1" fmla="*/ 22 h 91"/>
                  <a:gd name="T2" fmla="*/ 27 w 103"/>
                  <a:gd name="T3" fmla="*/ 78 h 91"/>
                  <a:gd name="T4" fmla="*/ 76 w 103"/>
                  <a:gd name="T5" fmla="*/ 72 h 91"/>
                  <a:gd name="T6" fmla="*/ 25 w 103"/>
                  <a:gd name="T7" fmla="*/ 25 h 91"/>
                  <a:gd name="T8" fmla="*/ 23 w 103"/>
                  <a:gd name="T9" fmla="*/ 75 h 91"/>
                  <a:gd name="T10" fmla="*/ 71 w 103"/>
                  <a:gd name="T11" fmla="*/ 80 h 91"/>
                  <a:gd name="T12" fmla="*/ 42 w 103"/>
                  <a:gd name="T13" fmla="*/ 17 h 91"/>
                  <a:gd name="T14" fmla="*/ 31 w 103"/>
                  <a:gd name="T15" fmla="*/ 83 h 91"/>
                  <a:gd name="T16" fmla="*/ 85 w 103"/>
                  <a:gd name="T17" fmla="*/ 45 h 91"/>
                  <a:gd name="T18" fmla="*/ 17 w 103"/>
                  <a:gd name="T19" fmla="*/ 32 h 91"/>
                  <a:gd name="T20" fmla="*/ 23 w 103"/>
                  <a:gd name="T21" fmla="*/ 77 h 91"/>
                  <a:gd name="T22" fmla="*/ 76 w 103"/>
                  <a:gd name="T23" fmla="*/ 76 h 91"/>
                  <a:gd name="T24" fmla="*/ 35 w 103"/>
                  <a:gd name="T25" fmla="*/ 21 h 91"/>
                  <a:gd name="T26" fmla="*/ 27 w 103"/>
                  <a:gd name="T27" fmla="*/ 2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91">
                    <a:moveTo>
                      <a:pt x="29" y="22"/>
                    </a:moveTo>
                    <a:cubicBezTo>
                      <a:pt x="12" y="36"/>
                      <a:pt x="9" y="63"/>
                      <a:pt x="27" y="78"/>
                    </a:cubicBezTo>
                    <a:cubicBezTo>
                      <a:pt x="42" y="91"/>
                      <a:pt x="64" y="87"/>
                      <a:pt x="76" y="72"/>
                    </a:cubicBezTo>
                    <a:cubicBezTo>
                      <a:pt x="100" y="42"/>
                      <a:pt x="52" y="0"/>
                      <a:pt x="25" y="25"/>
                    </a:cubicBezTo>
                    <a:cubicBezTo>
                      <a:pt x="11" y="39"/>
                      <a:pt x="13" y="60"/>
                      <a:pt x="23" y="75"/>
                    </a:cubicBezTo>
                    <a:cubicBezTo>
                      <a:pt x="33" y="90"/>
                      <a:pt x="57" y="91"/>
                      <a:pt x="71" y="80"/>
                    </a:cubicBezTo>
                    <a:cubicBezTo>
                      <a:pt x="101" y="59"/>
                      <a:pt x="76" y="12"/>
                      <a:pt x="42" y="17"/>
                    </a:cubicBezTo>
                    <a:cubicBezTo>
                      <a:pt x="13" y="22"/>
                      <a:pt x="0" y="72"/>
                      <a:pt x="31" y="83"/>
                    </a:cubicBezTo>
                    <a:cubicBezTo>
                      <a:pt x="55" y="91"/>
                      <a:pt x="95" y="75"/>
                      <a:pt x="85" y="45"/>
                    </a:cubicBezTo>
                    <a:cubicBezTo>
                      <a:pt x="75" y="16"/>
                      <a:pt x="33" y="4"/>
                      <a:pt x="17" y="32"/>
                    </a:cubicBezTo>
                    <a:cubicBezTo>
                      <a:pt x="9" y="45"/>
                      <a:pt x="10" y="67"/>
                      <a:pt x="23" y="77"/>
                    </a:cubicBezTo>
                    <a:cubicBezTo>
                      <a:pt x="37" y="88"/>
                      <a:pt x="62" y="90"/>
                      <a:pt x="76" y="76"/>
                    </a:cubicBezTo>
                    <a:cubicBezTo>
                      <a:pt x="103" y="50"/>
                      <a:pt x="67" y="8"/>
                      <a:pt x="35" y="21"/>
                    </a:cubicBezTo>
                    <a:cubicBezTo>
                      <a:pt x="32" y="22"/>
                      <a:pt x="29" y="24"/>
                      <a:pt x="27" y="26"/>
                    </a:cubicBezTo>
                  </a:path>
                </a:pathLst>
              </a:custGeom>
              <a:noFill/>
              <a:ln w="23813" cap="rnd">
                <a:solidFill>
                  <a:srgbClr val="254E6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文本框 2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9286703" y="2651209"/>
                <a:ext cx="1895071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54E6B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Kartika" panose="02020503030404060203" pitchFamily="18" charset="0"/>
                  </a:rPr>
                  <a:t>Your title.</a:t>
                </a:r>
                <a:endParaRPr lang="en-US" altLang="zh-CN" sz="2400" b="1" dirty="0">
                  <a:solidFill>
                    <a:srgbClr val="254E6B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91626" y="3922393"/>
            <a:ext cx="4398451" cy="2550312"/>
            <a:chOff x="591626" y="3922393"/>
            <a:chExt cx="4398451" cy="2550312"/>
          </a:xfrm>
        </p:grpSpPr>
        <p:sp>
          <p:nvSpPr>
            <p:cNvPr id="29" name="椭圆 28"/>
            <p:cNvSpPr/>
            <p:nvPr/>
          </p:nvSpPr>
          <p:spPr>
            <a:xfrm>
              <a:off x="3035418" y="4424301"/>
              <a:ext cx="1954659" cy="1954659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1626" y="3922393"/>
              <a:ext cx="2884935" cy="2550312"/>
              <a:chOff x="591626" y="3922393"/>
              <a:chExt cx="2884935" cy="2550312"/>
            </a:xfrm>
          </p:grpSpPr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591626" y="3922393"/>
                <a:ext cx="2884935" cy="2550312"/>
              </a:xfrm>
              <a:custGeom>
                <a:avLst/>
                <a:gdLst>
                  <a:gd name="T0" fmla="*/ 29 w 103"/>
                  <a:gd name="T1" fmla="*/ 22 h 91"/>
                  <a:gd name="T2" fmla="*/ 27 w 103"/>
                  <a:gd name="T3" fmla="*/ 78 h 91"/>
                  <a:gd name="T4" fmla="*/ 76 w 103"/>
                  <a:gd name="T5" fmla="*/ 72 h 91"/>
                  <a:gd name="T6" fmla="*/ 25 w 103"/>
                  <a:gd name="T7" fmla="*/ 25 h 91"/>
                  <a:gd name="T8" fmla="*/ 23 w 103"/>
                  <a:gd name="T9" fmla="*/ 75 h 91"/>
                  <a:gd name="T10" fmla="*/ 71 w 103"/>
                  <a:gd name="T11" fmla="*/ 80 h 91"/>
                  <a:gd name="T12" fmla="*/ 42 w 103"/>
                  <a:gd name="T13" fmla="*/ 17 h 91"/>
                  <a:gd name="T14" fmla="*/ 31 w 103"/>
                  <a:gd name="T15" fmla="*/ 83 h 91"/>
                  <a:gd name="T16" fmla="*/ 85 w 103"/>
                  <a:gd name="T17" fmla="*/ 45 h 91"/>
                  <a:gd name="T18" fmla="*/ 17 w 103"/>
                  <a:gd name="T19" fmla="*/ 32 h 91"/>
                  <a:gd name="T20" fmla="*/ 23 w 103"/>
                  <a:gd name="T21" fmla="*/ 77 h 91"/>
                  <a:gd name="T22" fmla="*/ 76 w 103"/>
                  <a:gd name="T23" fmla="*/ 76 h 91"/>
                  <a:gd name="T24" fmla="*/ 35 w 103"/>
                  <a:gd name="T25" fmla="*/ 21 h 91"/>
                  <a:gd name="T26" fmla="*/ 27 w 103"/>
                  <a:gd name="T27" fmla="*/ 2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91">
                    <a:moveTo>
                      <a:pt x="29" y="22"/>
                    </a:moveTo>
                    <a:cubicBezTo>
                      <a:pt x="12" y="36"/>
                      <a:pt x="9" y="63"/>
                      <a:pt x="27" y="78"/>
                    </a:cubicBezTo>
                    <a:cubicBezTo>
                      <a:pt x="42" y="91"/>
                      <a:pt x="64" y="87"/>
                      <a:pt x="76" y="72"/>
                    </a:cubicBezTo>
                    <a:cubicBezTo>
                      <a:pt x="100" y="42"/>
                      <a:pt x="52" y="0"/>
                      <a:pt x="25" y="25"/>
                    </a:cubicBezTo>
                    <a:cubicBezTo>
                      <a:pt x="11" y="39"/>
                      <a:pt x="13" y="60"/>
                      <a:pt x="23" y="75"/>
                    </a:cubicBezTo>
                    <a:cubicBezTo>
                      <a:pt x="33" y="90"/>
                      <a:pt x="57" y="91"/>
                      <a:pt x="71" y="80"/>
                    </a:cubicBezTo>
                    <a:cubicBezTo>
                      <a:pt x="101" y="59"/>
                      <a:pt x="76" y="12"/>
                      <a:pt x="42" y="17"/>
                    </a:cubicBezTo>
                    <a:cubicBezTo>
                      <a:pt x="13" y="22"/>
                      <a:pt x="0" y="72"/>
                      <a:pt x="31" y="83"/>
                    </a:cubicBezTo>
                    <a:cubicBezTo>
                      <a:pt x="55" y="91"/>
                      <a:pt x="95" y="75"/>
                      <a:pt x="85" y="45"/>
                    </a:cubicBezTo>
                    <a:cubicBezTo>
                      <a:pt x="75" y="16"/>
                      <a:pt x="33" y="4"/>
                      <a:pt x="17" y="32"/>
                    </a:cubicBezTo>
                    <a:cubicBezTo>
                      <a:pt x="9" y="45"/>
                      <a:pt x="10" y="67"/>
                      <a:pt x="23" y="77"/>
                    </a:cubicBezTo>
                    <a:cubicBezTo>
                      <a:pt x="37" y="88"/>
                      <a:pt x="62" y="90"/>
                      <a:pt x="76" y="76"/>
                    </a:cubicBezTo>
                    <a:cubicBezTo>
                      <a:pt x="103" y="50"/>
                      <a:pt x="67" y="8"/>
                      <a:pt x="35" y="21"/>
                    </a:cubicBezTo>
                    <a:cubicBezTo>
                      <a:pt x="32" y="22"/>
                      <a:pt x="29" y="24"/>
                      <a:pt x="27" y="26"/>
                    </a:cubicBezTo>
                  </a:path>
                </a:pathLst>
              </a:custGeom>
              <a:noFill/>
              <a:ln w="23813" cap="rnd">
                <a:solidFill>
                  <a:srgbClr val="254E6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文本框 3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1018540" y="5109241"/>
                <a:ext cx="1895071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54E6B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Kartika" panose="02020503030404060203" pitchFamily="18" charset="0"/>
                  </a:rPr>
                  <a:t>Your title.</a:t>
                </a:r>
                <a:endParaRPr lang="en-US" altLang="zh-CN" sz="2400" b="1" dirty="0">
                  <a:solidFill>
                    <a:srgbClr val="254E6B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699319" y="3922393"/>
            <a:ext cx="4400436" cy="2550312"/>
            <a:chOff x="6699319" y="3922393"/>
            <a:chExt cx="4400436" cy="2550312"/>
          </a:xfrm>
        </p:grpSpPr>
        <p:sp>
          <p:nvSpPr>
            <p:cNvPr id="34" name="椭圆 33"/>
            <p:cNvSpPr/>
            <p:nvPr/>
          </p:nvSpPr>
          <p:spPr>
            <a:xfrm>
              <a:off x="9145096" y="4424300"/>
              <a:ext cx="1954659" cy="1954659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699319" y="3922393"/>
              <a:ext cx="2884935" cy="2550312"/>
              <a:chOff x="6699319" y="3922393"/>
              <a:chExt cx="2884935" cy="2550312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6699319" y="3922393"/>
                <a:ext cx="2884935" cy="2550312"/>
              </a:xfrm>
              <a:custGeom>
                <a:avLst/>
                <a:gdLst>
                  <a:gd name="T0" fmla="*/ 29 w 103"/>
                  <a:gd name="T1" fmla="*/ 22 h 91"/>
                  <a:gd name="T2" fmla="*/ 27 w 103"/>
                  <a:gd name="T3" fmla="*/ 78 h 91"/>
                  <a:gd name="T4" fmla="*/ 76 w 103"/>
                  <a:gd name="T5" fmla="*/ 72 h 91"/>
                  <a:gd name="T6" fmla="*/ 25 w 103"/>
                  <a:gd name="T7" fmla="*/ 25 h 91"/>
                  <a:gd name="T8" fmla="*/ 23 w 103"/>
                  <a:gd name="T9" fmla="*/ 75 h 91"/>
                  <a:gd name="T10" fmla="*/ 71 w 103"/>
                  <a:gd name="T11" fmla="*/ 80 h 91"/>
                  <a:gd name="T12" fmla="*/ 42 w 103"/>
                  <a:gd name="T13" fmla="*/ 17 h 91"/>
                  <a:gd name="T14" fmla="*/ 31 w 103"/>
                  <a:gd name="T15" fmla="*/ 83 h 91"/>
                  <a:gd name="T16" fmla="*/ 85 w 103"/>
                  <a:gd name="T17" fmla="*/ 45 h 91"/>
                  <a:gd name="T18" fmla="*/ 17 w 103"/>
                  <a:gd name="T19" fmla="*/ 32 h 91"/>
                  <a:gd name="T20" fmla="*/ 23 w 103"/>
                  <a:gd name="T21" fmla="*/ 77 h 91"/>
                  <a:gd name="T22" fmla="*/ 76 w 103"/>
                  <a:gd name="T23" fmla="*/ 76 h 91"/>
                  <a:gd name="T24" fmla="*/ 35 w 103"/>
                  <a:gd name="T25" fmla="*/ 21 h 91"/>
                  <a:gd name="T26" fmla="*/ 27 w 103"/>
                  <a:gd name="T27" fmla="*/ 2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91">
                    <a:moveTo>
                      <a:pt x="29" y="22"/>
                    </a:moveTo>
                    <a:cubicBezTo>
                      <a:pt x="12" y="36"/>
                      <a:pt x="9" y="63"/>
                      <a:pt x="27" y="78"/>
                    </a:cubicBezTo>
                    <a:cubicBezTo>
                      <a:pt x="42" y="91"/>
                      <a:pt x="64" y="87"/>
                      <a:pt x="76" y="72"/>
                    </a:cubicBezTo>
                    <a:cubicBezTo>
                      <a:pt x="100" y="42"/>
                      <a:pt x="52" y="0"/>
                      <a:pt x="25" y="25"/>
                    </a:cubicBezTo>
                    <a:cubicBezTo>
                      <a:pt x="11" y="39"/>
                      <a:pt x="13" y="60"/>
                      <a:pt x="23" y="75"/>
                    </a:cubicBezTo>
                    <a:cubicBezTo>
                      <a:pt x="33" y="90"/>
                      <a:pt x="57" y="91"/>
                      <a:pt x="71" y="80"/>
                    </a:cubicBezTo>
                    <a:cubicBezTo>
                      <a:pt x="101" y="59"/>
                      <a:pt x="76" y="12"/>
                      <a:pt x="42" y="17"/>
                    </a:cubicBezTo>
                    <a:cubicBezTo>
                      <a:pt x="13" y="22"/>
                      <a:pt x="0" y="72"/>
                      <a:pt x="31" y="83"/>
                    </a:cubicBezTo>
                    <a:cubicBezTo>
                      <a:pt x="55" y="91"/>
                      <a:pt x="95" y="75"/>
                      <a:pt x="85" y="45"/>
                    </a:cubicBezTo>
                    <a:cubicBezTo>
                      <a:pt x="75" y="16"/>
                      <a:pt x="33" y="4"/>
                      <a:pt x="17" y="32"/>
                    </a:cubicBezTo>
                    <a:cubicBezTo>
                      <a:pt x="9" y="45"/>
                      <a:pt x="10" y="67"/>
                      <a:pt x="23" y="77"/>
                    </a:cubicBezTo>
                    <a:cubicBezTo>
                      <a:pt x="37" y="88"/>
                      <a:pt x="62" y="90"/>
                      <a:pt x="76" y="76"/>
                    </a:cubicBezTo>
                    <a:cubicBezTo>
                      <a:pt x="103" y="50"/>
                      <a:pt x="67" y="8"/>
                      <a:pt x="35" y="21"/>
                    </a:cubicBezTo>
                    <a:cubicBezTo>
                      <a:pt x="32" y="22"/>
                      <a:pt x="29" y="24"/>
                      <a:pt x="27" y="26"/>
                    </a:cubicBezTo>
                  </a:path>
                </a:pathLst>
              </a:custGeom>
              <a:noFill/>
              <a:ln w="23813" cap="rnd">
                <a:solidFill>
                  <a:srgbClr val="254E6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文本框 3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7190437" y="5109240"/>
                <a:ext cx="1895071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54E6B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Kartika" panose="02020503030404060203" pitchFamily="18" charset="0"/>
                  </a:rPr>
                  <a:t>Your title.</a:t>
                </a:r>
                <a:endParaRPr lang="en-US" altLang="zh-CN" sz="2400" b="1" dirty="0">
                  <a:solidFill>
                    <a:srgbClr val="254E6B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83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408039" y="4165603"/>
            <a:ext cx="3380855" cy="21507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27182" y="2015906"/>
            <a:ext cx="3380855" cy="21507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788893" y="2013722"/>
            <a:ext cx="3380855" cy="21507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557747" y="2013722"/>
            <a:ext cx="3113913" cy="2063363"/>
            <a:chOff x="4557747" y="2013722"/>
            <a:chExt cx="3113913" cy="2063363"/>
          </a:xfrm>
        </p:grpSpPr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4557747" y="2013722"/>
              <a:ext cx="3113913" cy="2063363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991639" y="2025989"/>
              <a:ext cx="224612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254E6B"/>
                  </a:solidFill>
                  <a:latin typeface="Bradley Hand ITC" panose="03070402050302030203" pitchFamily="66" charset="0"/>
                  <a:ea typeface="叶根友小京楷简体" panose="02010601030101010101" pitchFamily="2" charset="-122"/>
                </a:rPr>
                <a:t>3,200</a:t>
              </a:r>
              <a:endParaRPr lang="zh-CN" altLang="en-US" sz="6600" dirty="0">
                <a:solidFill>
                  <a:srgbClr val="254E6B"/>
                </a:solidFill>
              </a:endParaRPr>
            </a:p>
          </p:txBody>
        </p:sp>
        <p:sp>
          <p:nvSpPr>
            <p:cNvPr id="24" name="文本框 2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4945152" y="3045403"/>
              <a:ext cx="2339102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254E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  <a:endParaRPr lang="en-US" altLang="zh-CN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main description here.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64950" y="4295020"/>
            <a:ext cx="3113913" cy="2063363"/>
            <a:chOff x="1064950" y="4295020"/>
            <a:chExt cx="3113913" cy="2063363"/>
          </a:xfrm>
        </p:grpSpPr>
        <p:sp>
          <p:nvSpPr>
            <p:cNvPr id="26" name="文本框 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52355" y="5341916"/>
              <a:ext cx="2339102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254E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  <a:endParaRPr lang="en-US" altLang="zh-CN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main description here.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1064950" y="4295020"/>
              <a:ext cx="3113913" cy="2063363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498842" y="4307287"/>
              <a:ext cx="235192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254E6B"/>
                  </a:solidFill>
                  <a:latin typeface="Bradley Hand ITC" panose="03070402050302030203" pitchFamily="66" charset="0"/>
                  <a:ea typeface="叶根友小京楷简体" panose="02010601030101010101" pitchFamily="2" charset="-122"/>
                </a:rPr>
                <a:t>4,400</a:t>
              </a:r>
              <a:endParaRPr lang="zh-CN" altLang="en-US" sz="6600" dirty="0">
                <a:solidFill>
                  <a:srgbClr val="254E6B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22363" y="4307287"/>
            <a:ext cx="3113913" cy="2063363"/>
            <a:chOff x="7922363" y="4307287"/>
            <a:chExt cx="3113913" cy="2063363"/>
          </a:xfrm>
        </p:grpSpPr>
        <p:sp>
          <p:nvSpPr>
            <p:cNvPr id="30" name="文本框 2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339409" y="5337483"/>
              <a:ext cx="2339102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254E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the title.</a:t>
              </a:r>
              <a:endParaRPr lang="en-US" altLang="zh-CN" sz="2000" dirty="0">
                <a:solidFill>
                  <a:srgbClr val="254E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main description here.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7922363" y="4307287"/>
              <a:ext cx="3113913" cy="2063363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303356" y="4307287"/>
              <a:ext cx="221567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254E6B"/>
                  </a:solidFill>
                  <a:latin typeface="Bradley Hand ITC" panose="03070402050302030203" pitchFamily="66" charset="0"/>
                  <a:ea typeface="叶根友小京楷简体" panose="02010601030101010101" pitchFamily="2" charset="-122"/>
                </a:rPr>
                <a:t>6,100</a:t>
              </a:r>
              <a:endParaRPr lang="zh-CN" altLang="en-US" sz="6600" dirty="0">
                <a:solidFill>
                  <a:srgbClr val="254E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4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矩形 47"/>
          <p:cNvSpPr>
            <a:spLocks noChangeArrowheads="1"/>
          </p:cNvSpPr>
          <p:nvPr/>
        </p:nvSpPr>
        <p:spPr bwMode="auto">
          <a:xfrm>
            <a:off x="8241774" y="2063601"/>
            <a:ext cx="352409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6" name="矩形 47"/>
          <p:cNvSpPr>
            <a:spLocks noChangeArrowheads="1"/>
          </p:cNvSpPr>
          <p:nvPr/>
        </p:nvSpPr>
        <p:spPr bwMode="auto">
          <a:xfrm>
            <a:off x="8241774" y="3833612"/>
            <a:ext cx="352409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7" name="矩形 47"/>
          <p:cNvSpPr>
            <a:spLocks noChangeArrowheads="1"/>
          </p:cNvSpPr>
          <p:nvPr/>
        </p:nvSpPr>
        <p:spPr bwMode="auto">
          <a:xfrm>
            <a:off x="8241774" y="5626745"/>
            <a:ext cx="352409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Enter your main description here.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98" name="组合 1097"/>
          <p:cNvGrpSpPr/>
          <p:nvPr/>
        </p:nvGrpSpPr>
        <p:grpSpPr>
          <a:xfrm>
            <a:off x="2918086" y="2249024"/>
            <a:ext cx="2014928" cy="3847881"/>
            <a:chOff x="2918086" y="2249024"/>
            <a:chExt cx="2014928" cy="3847881"/>
          </a:xfrm>
        </p:grpSpPr>
        <p:grpSp>
          <p:nvGrpSpPr>
            <p:cNvPr id="1099" name="组合 1098"/>
            <p:cNvGrpSpPr/>
            <p:nvPr/>
          </p:nvGrpSpPr>
          <p:grpSpPr>
            <a:xfrm>
              <a:off x="3556454" y="2249024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107" name="Freeform 871"/>
              <p:cNvSpPr>
                <a:spLocks/>
              </p:cNvSpPr>
              <p:nvPr/>
            </p:nvSpPr>
            <p:spPr bwMode="auto">
              <a:xfrm rot="844219">
                <a:off x="769454" y="1679275"/>
                <a:ext cx="1204482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" name="Freeform 872"/>
              <p:cNvSpPr>
                <a:spLocks/>
              </p:cNvSpPr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00" name="组合 1099"/>
            <p:cNvGrpSpPr/>
            <p:nvPr/>
          </p:nvGrpSpPr>
          <p:grpSpPr>
            <a:xfrm>
              <a:off x="2918086" y="3949912"/>
              <a:ext cx="2014928" cy="472991"/>
              <a:chOff x="1831028" y="3903418"/>
              <a:chExt cx="2014928" cy="472991"/>
            </a:xfrm>
            <a:solidFill>
              <a:srgbClr val="A6A6A6"/>
            </a:solidFill>
          </p:grpSpPr>
          <p:sp>
            <p:nvSpPr>
              <p:cNvPr id="1105" name="Freeform 871"/>
              <p:cNvSpPr>
                <a:spLocks/>
              </p:cNvSpPr>
              <p:nvPr/>
            </p:nvSpPr>
            <p:spPr bwMode="auto">
              <a:xfrm rot="844219">
                <a:off x="1831028" y="3903418"/>
                <a:ext cx="1856698" cy="472991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" name="Freeform 872"/>
              <p:cNvSpPr>
                <a:spLocks/>
              </p:cNvSpPr>
              <p:nvPr/>
            </p:nvSpPr>
            <p:spPr bwMode="auto">
              <a:xfrm rot="844219">
                <a:off x="3573793" y="4073887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01" name="组合 1100"/>
            <p:cNvGrpSpPr/>
            <p:nvPr/>
          </p:nvGrpSpPr>
          <p:grpSpPr>
            <a:xfrm>
              <a:off x="3575725" y="5790065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103" name="Freeform 871"/>
              <p:cNvSpPr>
                <a:spLocks/>
              </p:cNvSpPr>
              <p:nvPr/>
            </p:nvSpPr>
            <p:spPr bwMode="auto">
              <a:xfrm rot="844219">
                <a:off x="769454" y="1679275"/>
                <a:ext cx="1204482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Freeform 872"/>
              <p:cNvSpPr>
                <a:spLocks/>
              </p:cNvSpPr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02" name="Freeform 871"/>
            <p:cNvSpPr>
              <a:spLocks/>
            </p:cNvSpPr>
            <p:nvPr/>
          </p:nvSpPr>
          <p:spPr bwMode="auto">
            <a:xfrm rot="6244219">
              <a:off x="1768287" y="3756175"/>
              <a:ext cx="3503338" cy="892470"/>
            </a:xfrm>
            <a:custGeom>
              <a:avLst/>
              <a:gdLst>
                <a:gd name="T0" fmla="*/ 74 w 75"/>
                <a:gd name="T1" fmla="*/ 0 h 19"/>
                <a:gd name="T2" fmla="*/ 37 w 75"/>
                <a:gd name="T3" fmla="*/ 8 h 19"/>
                <a:gd name="T4" fmla="*/ 19 w 75"/>
                <a:gd name="T5" fmla="*/ 13 h 19"/>
                <a:gd name="T6" fmla="*/ 10 w 75"/>
                <a:gd name="T7" fmla="*/ 15 h 19"/>
                <a:gd name="T8" fmla="*/ 6 w 75"/>
                <a:gd name="T9" fmla="*/ 16 h 19"/>
                <a:gd name="T10" fmla="*/ 2 w 75"/>
                <a:gd name="T11" fmla="*/ 17 h 19"/>
                <a:gd name="T12" fmla="*/ 1 w 75"/>
                <a:gd name="T13" fmla="*/ 17 h 19"/>
                <a:gd name="T14" fmla="*/ 1 w 75"/>
                <a:gd name="T15" fmla="*/ 19 h 19"/>
                <a:gd name="T16" fmla="*/ 10 w 75"/>
                <a:gd name="T17" fmla="*/ 17 h 19"/>
                <a:gd name="T18" fmla="*/ 19 w 75"/>
                <a:gd name="T19" fmla="*/ 14 h 19"/>
                <a:gd name="T20" fmla="*/ 38 w 75"/>
                <a:gd name="T21" fmla="*/ 9 h 19"/>
                <a:gd name="T22" fmla="*/ 74 w 75"/>
                <a:gd name="T23" fmla="*/ 1 h 19"/>
                <a:gd name="T24" fmla="*/ 74 w 75"/>
                <a:gd name="T25" fmla="*/ 0 h 19"/>
                <a:gd name="T26" fmla="*/ 74 w 75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9">
                  <a:moveTo>
                    <a:pt x="74" y="0"/>
                  </a:moveTo>
                  <a:cubicBezTo>
                    <a:pt x="61" y="2"/>
                    <a:pt x="49" y="5"/>
                    <a:pt x="37" y="8"/>
                  </a:cubicBezTo>
                  <a:cubicBezTo>
                    <a:pt x="31" y="10"/>
                    <a:pt x="25" y="11"/>
                    <a:pt x="19" y="13"/>
                  </a:cubicBezTo>
                  <a:cubicBezTo>
                    <a:pt x="16" y="13"/>
                    <a:pt x="13" y="14"/>
                    <a:pt x="10" y="15"/>
                  </a:cubicBezTo>
                  <a:cubicBezTo>
                    <a:pt x="9" y="15"/>
                    <a:pt x="8" y="15"/>
                    <a:pt x="6" y="16"/>
                  </a:cubicBezTo>
                  <a:cubicBezTo>
                    <a:pt x="5" y="16"/>
                    <a:pt x="4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4" y="18"/>
                    <a:pt x="7" y="17"/>
                    <a:pt x="10" y="17"/>
                  </a:cubicBezTo>
                  <a:cubicBezTo>
                    <a:pt x="13" y="16"/>
                    <a:pt x="16" y="15"/>
                    <a:pt x="19" y="14"/>
                  </a:cubicBezTo>
                  <a:cubicBezTo>
                    <a:pt x="25" y="12"/>
                    <a:pt x="32" y="11"/>
                    <a:pt x="38" y="9"/>
                  </a:cubicBezTo>
                  <a:cubicBezTo>
                    <a:pt x="50" y="7"/>
                    <a:pt x="62" y="3"/>
                    <a:pt x="74" y="1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09" name="组合 1108"/>
          <p:cNvGrpSpPr/>
          <p:nvPr/>
        </p:nvGrpSpPr>
        <p:grpSpPr>
          <a:xfrm>
            <a:off x="5012946" y="1899107"/>
            <a:ext cx="2882901" cy="1058862"/>
            <a:chOff x="5012946" y="1899107"/>
            <a:chExt cx="2882901" cy="1058862"/>
          </a:xfrm>
        </p:grpSpPr>
        <p:grpSp>
          <p:nvGrpSpPr>
            <p:cNvPr id="1110" name="组合 1109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1112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263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4E6B"/>
                    </a:gs>
                    <a:gs pos="100000">
                      <a:srgbClr val="1F3F5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4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5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6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7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8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1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2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3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4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5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6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7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8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9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0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1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2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3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4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5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6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7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8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9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0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1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2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3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4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5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6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7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8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9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0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1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2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3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4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5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6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7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8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9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0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1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2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3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4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5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6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7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8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9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0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1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2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3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4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5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6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7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8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9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0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1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2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3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4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5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6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7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8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9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0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1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2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3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4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5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6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7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8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9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0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1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2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3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4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5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6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7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8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9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0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1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2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3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4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5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6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7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8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9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0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1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2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3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4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5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6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7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8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9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0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1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2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3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4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5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6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7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8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9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0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1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2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3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4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5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6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7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8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9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0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1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2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3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4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5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6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7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8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9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0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1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2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3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4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5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6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7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8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9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0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1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2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3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4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5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6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7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8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9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0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1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2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3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4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5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6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7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8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9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0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1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2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3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4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5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6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7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8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9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0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1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2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3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5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6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7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8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9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0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1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2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113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8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1" name="文本框 111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357606" y="2040460"/>
              <a:ext cx="1475084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Title</a:t>
              </a:r>
              <a:endParaRPr lang="en-US" altLang="zh-CN" sz="4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463" name="组合 1462"/>
          <p:cNvGrpSpPr/>
          <p:nvPr/>
        </p:nvGrpSpPr>
        <p:grpSpPr>
          <a:xfrm>
            <a:off x="5074859" y="3662819"/>
            <a:ext cx="2882901" cy="1058862"/>
            <a:chOff x="5074859" y="3662819"/>
            <a:chExt cx="2882901" cy="1058862"/>
          </a:xfrm>
        </p:grpSpPr>
        <p:grpSp>
          <p:nvGrpSpPr>
            <p:cNvPr id="1464" name="组合 1463"/>
            <p:cNvGrpSpPr/>
            <p:nvPr/>
          </p:nvGrpSpPr>
          <p:grpSpPr>
            <a:xfrm>
              <a:off x="5074859" y="3662819"/>
              <a:ext cx="2882901" cy="1058862"/>
              <a:chOff x="3925888" y="1852613"/>
              <a:chExt cx="2882901" cy="1058862"/>
            </a:xfrm>
          </p:grpSpPr>
          <p:grpSp>
            <p:nvGrpSpPr>
              <p:cNvPr id="1466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617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4E6B"/>
                    </a:gs>
                    <a:gs pos="100000">
                      <a:srgbClr val="1F3F5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8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9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0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1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2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3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4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5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6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7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8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9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0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1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2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3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4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5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6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7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8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9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0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1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2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3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4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5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6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7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8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9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0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1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2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3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4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5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6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7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8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9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0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1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2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3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4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5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6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7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8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9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0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1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2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3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4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5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6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7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8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9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0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1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2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3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4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5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6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7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9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0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1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2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3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4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5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6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7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8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9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0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1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2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3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4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5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6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7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8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9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0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1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2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3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4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5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6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7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8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9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0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1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2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3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4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5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6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7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8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9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0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1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2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3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4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5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6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7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8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9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0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1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2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3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4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5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6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7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8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9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0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1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2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3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4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5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6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7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8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9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0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1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3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4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5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6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7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8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9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0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1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2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3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4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5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6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7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8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9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0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1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2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3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4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5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6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7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8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9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0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1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2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3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4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5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6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7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8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9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0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1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2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3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4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5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6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7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9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0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1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2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3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4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5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6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467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4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5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6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7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8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9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0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1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2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3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4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5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6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7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8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9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0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1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2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3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4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5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6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7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8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9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0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1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2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3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4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5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6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7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8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9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0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1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2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3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4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5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6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7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8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9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0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1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2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3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4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5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6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7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8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9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0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1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2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3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4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5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0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1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2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3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4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5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6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7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8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9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0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1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2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3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4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5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6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7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8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9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0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1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2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3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4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5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6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7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8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9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0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1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2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3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4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5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6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7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8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9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0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1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2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3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4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5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6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7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8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9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0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1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2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3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4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5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6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7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8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9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0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1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2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3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4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5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6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7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8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9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0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1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2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3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4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5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6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65" name="文本框 146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353010" y="3774009"/>
              <a:ext cx="1475084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Title</a:t>
              </a:r>
              <a:endParaRPr lang="en-US" altLang="zh-CN" sz="4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817" name="组合 1816"/>
          <p:cNvGrpSpPr/>
          <p:nvPr/>
        </p:nvGrpSpPr>
        <p:grpSpPr>
          <a:xfrm>
            <a:off x="5027234" y="5474345"/>
            <a:ext cx="2882901" cy="1058862"/>
            <a:chOff x="5027234" y="5474345"/>
            <a:chExt cx="2882901" cy="1058862"/>
          </a:xfrm>
        </p:grpSpPr>
        <p:grpSp>
          <p:nvGrpSpPr>
            <p:cNvPr id="1818" name="组合 1817"/>
            <p:cNvGrpSpPr/>
            <p:nvPr/>
          </p:nvGrpSpPr>
          <p:grpSpPr>
            <a:xfrm>
              <a:off x="5027234" y="5474345"/>
              <a:ext cx="2882901" cy="1058862"/>
              <a:chOff x="3925888" y="1852613"/>
              <a:chExt cx="2882901" cy="1058862"/>
            </a:xfrm>
          </p:grpSpPr>
          <p:grpSp>
            <p:nvGrpSpPr>
              <p:cNvPr id="1820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971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4E6B"/>
                    </a:gs>
                    <a:gs pos="100000">
                      <a:srgbClr val="1F3F5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2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3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4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5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6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7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8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9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0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1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2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3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4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5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6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7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8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9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0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1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2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3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4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5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6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7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8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9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0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1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2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3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4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5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6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8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9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0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1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2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3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4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5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6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7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9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0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1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2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3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4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5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6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7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8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9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0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1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2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3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4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5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6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7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8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9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0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1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2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3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4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5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6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7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8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9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0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1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2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3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4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5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6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7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8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9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0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1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2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3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4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5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6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7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8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9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0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1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2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3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4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5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6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7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8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9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0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1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2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3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4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5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6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7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8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9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0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1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2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3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4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5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6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7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8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9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0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1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2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3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4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5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6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7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8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9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0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1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2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3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4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5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6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7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8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9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0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1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2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3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4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5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6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7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8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9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0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1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2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3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4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5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6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7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8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9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0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1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2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3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4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5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6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7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8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9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1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2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3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4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5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6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7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8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9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0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1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2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3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4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5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6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7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8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9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0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821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2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3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4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5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6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7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8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9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0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1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2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3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4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5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6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7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8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9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0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1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2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3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4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5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6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7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8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9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0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1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2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3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4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5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6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7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8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9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0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1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2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3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4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5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6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7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8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9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0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1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2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3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4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5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6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7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8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9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0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1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2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3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4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5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6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7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8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9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0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1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2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3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4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5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6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7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8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9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0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1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2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3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4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5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6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7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8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9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0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1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2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3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4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5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6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7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8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9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0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1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2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3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4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5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6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7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8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9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0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1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2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3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4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5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6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7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8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9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0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1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2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3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4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5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6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7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8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9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0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1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2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3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4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5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6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7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8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9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0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1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2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3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4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5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6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7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8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9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0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19" name="文本框 181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319899" y="5614043"/>
              <a:ext cx="1475084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Title</a:t>
              </a:r>
              <a:endParaRPr lang="en-US" altLang="zh-CN" sz="40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171" name="组合 2170"/>
          <p:cNvGrpSpPr/>
          <p:nvPr/>
        </p:nvGrpSpPr>
        <p:grpSpPr>
          <a:xfrm>
            <a:off x="80251" y="2302332"/>
            <a:ext cx="3708357" cy="3278226"/>
            <a:chOff x="80251" y="2302332"/>
            <a:chExt cx="3708357" cy="3278226"/>
          </a:xfrm>
        </p:grpSpPr>
        <p:sp>
          <p:nvSpPr>
            <p:cNvPr id="2172" name="椭圆 2171"/>
            <p:cNvSpPr/>
            <p:nvPr/>
          </p:nvSpPr>
          <p:spPr>
            <a:xfrm>
              <a:off x="748057" y="3076186"/>
              <a:ext cx="2193925" cy="2193925"/>
            </a:xfrm>
            <a:prstGeom prst="ellipse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173" name="Freeform 14"/>
            <p:cNvSpPr>
              <a:spLocks/>
            </p:cNvSpPr>
            <p:nvPr/>
          </p:nvSpPr>
          <p:spPr bwMode="auto">
            <a:xfrm>
              <a:off x="80251" y="2302332"/>
              <a:ext cx="3708357" cy="3278226"/>
            </a:xfrm>
            <a:custGeom>
              <a:avLst/>
              <a:gdLst>
                <a:gd name="T0" fmla="*/ 29 w 103"/>
                <a:gd name="T1" fmla="*/ 22 h 91"/>
                <a:gd name="T2" fmla="*/ 27 w 103"/>
                <a:gd name="T3" fmla="*/ 78 h 91"/>
                <a:gd name="T4" fmla="*/ 76 w 103"/>
                <a:gd name="T5" fmla="*/ 72 h 91"/>
                <a:gd name="T6" fmla="*/ 25 w 103"/>
                <a:gd name="T7" fmla="*/ 25 h 91"/>
                <a:gd name="T8" fmla="*/ 23 w 103"/>
                <a:gd name="T9" fmla="*/ 75 h 91"/>
                <a:gd name="T10" fmla="*/ 71 w 103"/>
                <a:gd name="T11" fmla="*/ 80 h 91"/>
                <a:gd name="T12" fmla="*/ 42 w 103"/>
                <a:gd name="T13" fmla="*/ 17 h 91"/>
                <a:gd name="T14" fmla="*/ 31 w 103"/>
                <a:gd name="T15" fmla="*/ 83 h 91"/>
                <a:gd name="T16" fmla="*/ 85 w 103"/>
                <a:gd name="T17" fmla="*/ 45 h 91"/>
                <a:gd name="T18" fmla="*/ 17 w 103"/>
                <a:gd name="T19" fmla="*/ 32 h 91"/>
                <a:gd name="T20" fmla="*/ 23 w 103"/>
                <a:gd name="T21" fmla="*/ 77 h 91"/>
                <a:gd name="T22" fmla="*/ 76 w 103"/>
                <a:gd name="T23" fmla="*/ 76 h 91"/>
                <a:gd name="T24" fmla="*/ 35 w 103"/>
                <a:gd name="T25" fmla="*/ 21 h 91"/>
                <a:gd name="T26" fmla="*/ 27 w 103"/>
                <a:gd name="T2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381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54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" grpId="0"/>
      <p:bldP spid="1096" grpId="0"/>
      <p:bldP spid="10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灯泡答辩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839</Words>
  <Application>Microsoft Office PowerPoint</Application>
  <PresentationFormat>宽屏</PresentationFormat>
  <Paragraphs>195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Bebas</vt:lpstr>
      <vt:lpstr>方正静蕾简体</vt:lpstr>
      <vt:lpstr>华文隶书</vt:lpstr>
      <vt:lpstr>微软雅黑</vt:lpstr>
      <vt:lpstr>幼圆</vt:lpstr>
      <vt:lpstr>Arial</vt:lpstr>
      <vt:lpstr>Arial Black</vt:lpstr>
      <vt:lpstr>Bradley Hand ITC</vt:lpstr>
      <vt:lpstr>Calibri</vt:lpstr>
      <vt:lpstr>Calibri Light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宇 之灵</cp:lastModifiedBy>
  <cp:revision>42</cp:revision>
  <dcterms:created xsi:type="dcterms:W3CDTF">2017-04-05T16:21:43Z</dcterms:created>
  <dcterms:modified xsi:type="dcterms:W3CDTF">2020-10-03T11:01:03Z</dcterms:modified>
</cp:coreProperties>
</file>